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18"/>
  </p:notesMasterIdLst>
  <p:sldIdLst>
    <p:sldId id="259" r:id="rId5"/>
    <p:sldId id="262" r:id="rId6"/>
    <p:sldId id="289" r:id="rId7"/>
    <p:sldId id="290" r:id="rId8"/>
    <p:sldId id="291" r:id="rId9"/>
    <p:sldId id="293" r:id="rId10"/>
    <p:sldId id="292" r:id="rId11"/>
    <p:sldId id="280" r:id="rId12"/>
    <p:sldId id="306" r:id="rId13"/>
    <p:sldId id="307" r:id="rId14"/>
    <p:sldId id="269" r:id="rId15"/>
    <p:sldId id="260" r:id="rId16"/>
    <p:sldId id="261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mthelp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mthelp.com/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mthelp.com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033000" y="6311900"/>
            <a:ext cx="19960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  <a:hlinkClick r:id="rId2"/>
              </a:rPr>
              <a:t>www.smthelp.com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17" name="image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2" y="58018"/>
            <a:ext cx="1566018" cy="43299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8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 sz="1800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033001" y="6311900"/>
            <a:ext cx="19960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  <a:hlinkClick r:id="rId2"/>
              </a:rPr>
              <a:t>www.smthelp.com</a:t>
            </a:r>
            <a:endParaRPr lang="en-US" altLang="zh-CN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17" name="image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2" y="58018"/>
            <a:ext cx="1566019" cy="43299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033000" y="6311900"/>
            <a:ext cx="19960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  <a:hlinkClick r:id="rId2"/>
              </a:rPr>
              <a:t>www.smthelp.com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17" name="image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2" y="58018"/>
            <a:ext cx="1566018" cy="43299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F65E-95CD-46C7-B1EF-8B15C4FEA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0EEB-AE35-414A-9D94-929E12C633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hyperlink" Target="https://www.youtube.com/c/Smthelping" TargetMode="External"/><Relationship Id="rId4" Type="http://schemas.openxmlformats.org/officeDocument/2006/relationships/hyperlink" Target="info@smthelp.com&#13;" TargetMode="External"/><Relationship Id="rId3" Type="http://schemas.openxmlformats.org/officeDocument/2006/relationships/hyperlink" Target="https://www.linkedin.com/company/smtmachine&#13;" TargetMode="External"/><Relationship Id="rId2" Type="http://schemas.openxmlformats.org/officeDocument/2006/relationships/hyperlink" Target="https://www.facebook.com/autoinsertion&#13;" TargetMode="External"/><Relationship Id="rId1" Type="http://schemas.openxmlformats.org/officeDocument/2006/relationships/hyperlink" Target="http://www.smthelp.com&#13;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36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825" y="914400"/>
            <a:ext cx="767842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S7900</a:t>
            </a:r>
            <a:r>
              <a:rPr lang="en-US" altLang="zh-CN" sz="2400"/>
              <a:t>series</a:t>
            </a:r>
            <a:r>
              <a:rPr lang="zh-CN" altLang="en-US" sz="2400"/>
              <a:t> </a:t>
            </a:r>
            <a:r>
              <a:rPr lang="en-US" altLang="zh-CN" sz="2400"/>
              <a:t> </a:t>
            </a:r>
            <a:r>
              <a:rPr lang="en-US" altLang="zh-CN" sz="2800"/>
              <a:t>Insert Machine Introducing Customized Feeder and Nozzles</a:t>
            </a:r>
            <a:endParaRPr lang="en-US" altLang="zh-CN" sz="2400"/>
          </a:p>
          <a:p>
            <a:endParaRPr lang="zh-CN" altLang="en-US" sz="2400"/>
          </a:p>
          <a:p>
            <a:r>
              <a:rPr lang="zh-CN" altLang="en-US" sz="1400"/>
              <a:t>PRODUCT GUIDE</a:t>
            </a:r>
            <a:endParaRPr lang="zh-CN" altLang="en-US" sz="1400"/>
          </a:p>
          <a:p>
            <a:r>
              <a:rPr lang="zh-CN" altLang="en-US" sz="1400"/>
              <a:t>www.SMThelp.com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1310" y="2141220"/>
            <a:ext cx="5511165" cy="4431665"/>
          </a:xfrm>
          <a:prstGeom prst="rect">
            <a:avLst/>
          </a:prstGeom>
        </p:spPr>
      </p:pic>
      <p:pic>
        <p:nvPicPr>
          <p:cNvPr id="3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21375" y="3150235"/>
            <a:ext cx="5226050" cy="3341370"/>
          </a:xfrm>
          <a:prstGeom prst="rect">
            <a:avLst/>
          </a:prstGeom>
        </p:spPr>
      </p:pic>
      <p:pic>
        <p:nvPicPr>
          <p:cNvPr id="9" name="图片 8" descr="8.jpg"/>
          <p:cNvPicPr>
            <a:picLocks noChangeAspect="1"/>
          </p:cNvPicPr>
          <p:nvPr/>
        </p:nvPicPr>
        <p:blipFill>
          <a:blip r:embed="rId3"/>
          <a:srcRect l="9876" r="6173" b="7407"/>
          <a:stretch>
            <a:fillRect/>
          </a:stretch>
        </p:blipFill>
        <p:spPr>
          <a:xfrm>
            <a:off x="5721350" y="1006475"/>
            <a:ext cx="3214370" cy="2143760"/>
          </a:xfrm>
          <a:prstGeom prst="rect">
            <a:avLst/>
          </a:prstGeom>
        </p:spPr>
      </p:pic>
      <p:pic>
        <p:nvPicPr>
          <p:cNvPr id="12" name="图片 11" descr="5.jpg"/>
          <p:cNvPicPr>
            <a:picLocks noChangeAspect="1"/>
          </p:cNvPicPr>
          <p:nvPr/>
        </p:nvPicPr>
        <p:blipFill>
          <a:blip r:embed="rId4"/>
          <a:srcRect l="21875" r="15625"/>
          <a:stretch>
            <a:fillRect/>
          </a:stretch>
        </p:blipFill>
        <p:spPr>
          <a:xfrm>
            <a:off x="9221470" y="36195"/>
            <a:ext cx="2880360" cy="3113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6450" y="10477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Customized Nozzles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6501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8102" y="1147444"/>
            <a:ext cx="5518129" cy="4673576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6280" y="673735"/>
            <a:ext cx="6348095" cy="4058920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07638" y="4732611"/>
            <a:ext cx="2533691" cy="2076451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1138555" y="713105"/>
            <a:ext cx="3976370" cy="434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Global Sticky Nozzle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4990" y="109855"/>
            <a:ext cx="667004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Southern Machinery 2024 Catalog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850" name="picture 8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17945" y="4524375"/>
            <a:ext cx="5774055" cy="1892935"/>
          </a:xfrm>
          <a:prstGeom prst="rect">
            <a:avLst/>
          </a:prstGeom>
        </p:spPr>
      </p:pic>
      <p:pic>
        <p:nvPicPr>
          <p:cNvPr id="852" name="picture 8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66130" y="1186180"/>
            <a:ext cx="5874385" cy="2094230"/>
          </a:xfrm>
          <a:prstGeom prst="rect">
            <a:avLst/>
          </a:prstGeom>
        </p:spPr>
      </p:pic>
      <p:pic>
        <p:nvPicPr>
          <p:cNvPr id="854" name="picture 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6560" y="3280410"/>
            <a:ext cx="5449570" cy="1633220"/>
          </a:xfrm>
          <a:prstGeom prst="rect">
            <a:avLst/>
          </a:prstGeom>
        </p:spPr>
      </p:pic>
      <p:sp>
        <p:nvSpPr>
          <p:cNvPr id="860" name="textbox 860"/>
          <p:cNvSpPr/>
          <p:nvPr/>
        </p:nvSpPr>
        <p:spPr>
          <a:xfrm>
            <a:off x="6417945" y="3481070"/>
            <a:ext cx="4166870" cy="1043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Has an independ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ent manufacturing plant and</a:t>
            </a:r>
            <a:endParaRPr sz="1600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4445" algn="l" rtl="0" eaLnBrk="0">
              <a:lnSpc>
                <a:spcPct val="99000"/>
              </a:lnSpc>
              <a:spcBef>
                <a:spcPts val="25"/>
              </a:spcBef>
            </a:pP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design team, with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indepe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ndent production and</a:t>
            </a: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research and development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capabilities</a:t>
            </a:r>
            <a:endParaRPr sz="1600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64" name="textbox 864"/>
          <p:cNvSpPr/>
          <p:nvPr/>
        </p:nvSpPr>
        <p:spPr>
          <a:xfrm>
            <a:off x="1824990" y="1560195"/>
            <a:ext cx="3215640" cy="962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marL="474345" lvl="1" indent="-4445" algn="l" rtl="0" eaLnBrk="0">
              <a:lnSpc>
                <a:spcPct val="99000"/>
              </a:lnSpc>
              <a:spcBef>
                <a:spcPts val="25"/>
              </a:spcBef>
              <a:buClrTx/>
              <a:buSzTx/>
              <a:buFontTx/>
            </a:pP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With more than 20 years of SMT ex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perience,</a:t>
            </a: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continuously improve pro</a:t>
            </a: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duct quality,</a:t>
            </a:r>
            <a:endParaRPr sz="1600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4345" lvl="1" indent="-4445" algn="l" rtl="0" eaLnBrk="0">
              <a:lnSpc>
                <a:spcPct val="99000"/>
              </a:lnSpc>
              <a:spcBef>
                <a:spcPts val="25"/>
              </a:spcBef>
              <a:buClrTx/>
              <a:buSzTx/>
              <a:buFontTx/>
            </a:pPr>
            <a:r>
              <a:rPr sz="1600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product quality is outstanding</a:t>
            </a:r>
            <a:endParaRPr sz="1600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66" name="textbox 866"/>
          <p:cNvSpPr/>
          <p:nvPr/>
        </p:nvSpPr>
        <p:spPr>
          <a:xfrm>
            <a:off x="2235835" y="5374005"/>
            <a:ext cx="3630295" cy="1043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sz="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indent="-7620" algn="l" rtl="0" eaLnBrk="0">
              <a:lnSpc>
                <a:spcPct val="102000"/>
              </a:lnSpc>
            </a:pP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We have coop</a:t>
            </a:r>
            <a:r>
              <a:rPr sz="1600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erated with</a:t>
            </a:r>
            <a:r>
              <a:rPr sz="1600" kern="0" spc="7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many</a:t>
            </a:r>
            <a:r>
              <a:rPr sz="1600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high-quality custome</a:t>
            </a:r>
            <a:r>
              <a:rPr sz="1600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rs, and </a:t>
            </a:r>
            <a:r>
              <a:rPr sz="1600" b="1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600" b="1" kern="0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brand</a:t>
            </a:r>
            <a:r>
              <a:rPr sz="1600" b="1" kern="0" spc="8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b="1" kern="0" spc="-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is trustworth</a:t>
            </a:r>
            <a:r>
              <a:rPr sz="1600" b="1" kern="0" spc="-2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sz="1600" b="1" kern="0" spc="-2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2675" y="742315"/>
            <a:ext cx="2023745" cy="51054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ABOUT US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"/>
          <p:cNvSpPr/>
          <p:nvPr/>
        </p:nvSpPr>
        <p:spPr>
          <a:xfrm>
            <a:off x="3341380" y="76202"/>
            <a:ext cx="4225290" cy="521970"/>
          </a:xfrm>
          <a:prstGeom prst="rect">
            <a:avLst/>
          </a:prstGeom>
          <a:noFill/>
          <a:ln w="9525">
            <a:noFill/>
          </a:ln>
        </p:spPr>
        <p:txBody>
          <a:bodyPr wrap="none" lIns="34289" rIns="3428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685800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After-sales service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2"/>
          <p:cNvSpPr>
            <a:spLocks noEditPoints="1"/>
          </p:cNvSpPr>
          <p:nvPr/>
        </p:nvSpPr>
        <p:spPr bwMode="auto">
          <a:xfrm>
            <a:off x="5668010" y="1484630"/>
            <a:ext cx="5865495" cy="4111625"/>
          </a:xfrm>
          <a:custGeom>
            <a:avLst/>
            <a:gdLst>
              <a:gd name="T0" fmla="*/ 530 w 1451"/>
              <a:gd name="T1" fmla="*/ 468 h 585"/>
              <a:gd name="T2" fmla="*/ 868 w 1451"/>
              <a:gd name="T3" fmla="*/ 403 h 585"/>
              <a:gd name="T4" fmla="*/ 1245 w 1451"/>
              <a:gd name="T5" fmla="*/ 365 h 585"/>
              <a:gd name="T6" fmla="*/ 1315 w 1451"/>
              <a:gd name="T7" fmla="*/ 388 h 585"/>
              <a:gd name="T8" fmla="*/ 1196 w 1451"/>
              <a:gd name="T9" fmla="*/ 328 h 585"/>
              <a:gd name="T10" fmla="*/ 1228 w 1451"/>
              <a:gd name="T11" fmla="*/ 322 h 585"/>
              <a:gd name="T12" fmla="*/ 1218 w 1451"/>
              <a:gd name="T13" fmla="*/ 277 h 585"/>
              <a:gd name="T14" fmla="*/ 417 w 1451"/>
              <a:gd name="T15" fmla="*/ 269 h 585"/>
              <a:gd name="T16" fmla="*/ 351 w 1451"/>
              <a:gd name="T17" fmla="*/ 231 h 585"/>
              <a:gd name="T18" fmla="*/ 364 w 1451"/>
              <a:gd name="T19" fmla="*/ 263 h 585"/>
              <a:gd name="T20" fmla="*/ 413 w 1451"/>
              <a:gd name="T21" fmla="*/ 195 h 585"/>
              <a:gd name="T22" fmla="*/ 427 w 1451"/>
              <a:gd name="T23" fmla="*/ 308 h 585"/>
              <a:gd name="T24" fmla="*/ 1095 w 1451"/>
              <a:gd name="T25" fmla="*/ 257 h 585"/>
              <a:gd name="T26" fmla="*/ 1295 w 1451"/>
              <a:gd name="T27" fmla="*/ 195 h 585"/>
              <a:gd name="T28" fmla="*/ 786 w 1451"/>
              <a:gd name="T29" fmla="*/ 183 h 585"/>
              <a:gd name="T30" fmla="*/ 864 w 1451"/>
              <a:gd name="T31" fmla="*/ 160 h 585"/>
              <a:gd name="T32" fmla="*/ 709 w 1451"/>
              <a:gd name="T33" fmla="*/ 109 h 585"/>
              <a:gd name="T34" fmla="*/ 506 w 1451"/>
              <a:gd name="T35" fmla="*/ 54 h 585"/>
              <a:gd name="T36" fmla="*/ 940 w 1451"/>
              <a:gd name="T37" fmla="*/ 160 h 585"/>
              <a:gd name="T38" fmla="*/ 753 w 1451"/>
              <a:gd name="T39" fmla="*/ 89 h 585"/>
              <a:gd name="T40" fmla="*/ 788 w 1451"/>
              <a:gd name="T41" fmla="*/ 69 h 585"/>
              <a:gd name="T42" fmla="*/ 761 w 1451"/>
              <a:gd name="T43" fmla="*/ 114 h 585"/>
              <a:gd name="T44" fmla="*/ 815 w 1451"/>
              <a:gd name="T45" fmla="*/ 180 h 585"/>
              <a:gd name="T46" fmla="*/ 949 w 1451"/>
              <a:gd name="T47" fmla="*/ 177 h 585"/>
              <a:gd name="T48" fmla="*/ 935 w 1451"/>
              <a:gd name="T49" fmla="*/ 46 h 585"/>
              <a:gd name="T50" fmla="*/ 834 w 1451"/>
              <a:gd name="T51" fmla="*/ 12 h 585"/>
              <a:gd name="T52" fmla="*/ 628 w 1451"/>
              <a:gd name="T53" fmla="*/ 12 h 585"/>
              <a:gd name="T54" fmla="*/ 557 w 1451"/>
              <a:gd name="T55" fmla="*/ 86 h 585"/>
              <a:gd name="T56" fmla="*/ 1324 w 1451"/>
              <a:gd name="T57" fmla="*/ 527 h 585"/>
              <a:gd name="T58" fmla="*/ 1432 w 1451"/>
              <a:gd name="T59" fmla="*/ 502 h 585"/>
              <a:gd name="T60" fmla="*/ 1256 w 1451"/>
              <a:gd name="T61" fmla="*/ 408 h 585"/>
              <a:gd name="T62" fmla="*/ 430 w 1451"/>
              <a:gd name="T63" fmla="*/ 422 h 585"/>
              <a:gd name="T64" fmla="*/ 1320 w 1451"/>
              <a:gd name="T65" fmla="*/ 391 h 585"/>
              <a:gd name="T66" fmla="*/ 959 w 1451"/>
              <a:gd name="T67" fmla="*/ 271 h 585"/>
              <a:gd name="T68" fmla="*/ 892 w 1451"/>
              <a:gd name="T69" fmla="*/ 291 h 585"/>
              <a:gd name="T70" fmla="*/ 883 w 1451"/>
              <a:gd name="T71" fmla="*/ 374 h 585"/>
              <a:gd name="T72" fmla="*/ 701 w 1451"/>
              <a:gd name="T73" fmla="*/ 203 h 585"/>
              <a:gd name="T74" fmla="*/ 959 w 1451"/>
              <a:gd name="T75" fmla="*/ 271 h 585"/>
              <a:gd name="T76" fmla="*/ 1296 w 1451"/>
              <a:gd name="T77" fmla="*/ 191 h 585"/>
              <a:gd name="T78" fmla="*/ 1302 w 1451"/>
              <a:gd name="T79" fmla="*/ 126 h 585"/>
              <a:gd name="T80" fmla="*/ 1389 w 1451"/>
              <a:gd name="T81" fmla="*/ 94 h 585"/>
              <a:gd name="T82" fmla="*/ 378 w 1451"/>
              <a:gd name="T83" fmla="*/ 83 h 585"/>
              <a:gd name="T84" fmla="*/ 242 w 1451"/>
              <a:gd name="T85" fmla="*/ 48 h 585"/>
              <a:gd name="T86" fmla="*/ 218 w 1451"/>
              <a:gd name="T87" fmla="*/ 182 h 585"/>
              <a:gd name="T88" fmla="*/ 410 w 1451"/>
              <a:gd name="T89" fmla="*/ 169 h 585"/>
              <a:gd name="T90" fmla="*/ 416 w 1451"/>
              <a:gd name="T91" fmla="*/ 160 h 585"/>
              <a:gd name="T92" fmla="*/ 359 w 1451"/>
              <a:gd name="T93" fmla="*/ 151 h 585"/>
              <a:gd name="T94" fmla="*/ 277 w 1451"/>
              <a:gd name="T95" fmla="*/ 106 h 585"/>
              <a:gd name="T96" fmla="*/ 74 w 1451"/>
              <a:gd name="T97" fmla="*/ 54 h 585"/>
              <a:gd name="T98" fmla="*/ 79 w 1451"/>
              <a:gd name="T99" fmla="*/ 114 h 585"/>
              <a:gd name="T100" fmla="*/ 432 w 1451"/>
              <a:gd name="T101" fmla="*/ 168 h 585"/>
              <a:gd name="T102" fmla="*/ 381 w 1451"/>
              <a:gd name="T103" fmla="*/ 120 h 585"/>
              <a:gd name="T104" fmla="*/ 292 w 1451"/>
              <a:gd name="T105" fmla="*/ 60 h 585"/>
              <a:gd name="T106" fmla="*/ 381 w 1451"/>
              <a:gd name="T107" fmla="*/ 40 h 585"/>
              <a:gd name="T108" fmla="*/ 470 w 1451"/>
              <a:gd name="T109" fmla="*/ 69 h 585"/>
              <a:gd name="T110" fmla="*/ 1025 w 1451"/>
              <a:gd name="T111" fmla="*/ 163 h 585"/>
              <a:gd name="T112" fmla="*/ 1412 w 1451"/>
              <a:gd name="T113" fmla="*/ 63 h 585"/>
              <a:gd name="T114" fmla="*/ 1158 w 1451"/>
              <a:gd name="T115" fmla="*/ 43 h 585"/>
              <a:gd name="T116" fmla="*/ 1223 w 1451"/>
              <a:gd name="T117" fmla="*/ 185 h 585"/>
              <a:gd name="T118" fmla="*/ 1296 w 1451"/>
              <a:gd name="T119" fmla="*/ 46 h 585"/>
              <a:gd name="T120" fmla="*/ 348 w 1451"/>
              <a:gd name="T121" fmla="*/ 26 h 585"/>
              <a:gd name="T122" fmla="*/ 976 w 1451"/>
              <a:gd name="T123" fmla="*/ 9 h 585"/>
              <a:gd name="T124" fmla="*/ 457 w 1451"/>
              <a:gd name="T125" fmla="*/ 1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1" h="585">
                <a:moveTo>
                  <a:pt x="514" y="493"/>
                </a:moveTo>
                <a:cubicBezTo>
                  <a:pt x="514" y="493"/>
                  <a:pt x="514" y="493"/>
                  <a:pt x="514" y="493"/>
                </a:cubicBezTo>
                <a:cubicBezTo>
                  <a:pt x="514" y="493"/>
                  <a:pt x="514" y="493"/>
                  <a:pt x="514" y="493"/>
                </a:cubicBezTo>
                <a:moveTo>
                  <a:pt x="541" y="453"/>
                </a:moveTo>
                <a:cubicBezTo>
                  <a:pt x="541" y="453"/>
                  <a:pt x="541" y="453"/>
                  <a:pt x="541" y="453"/>
                </a:cubicBezTo>
                <a:moveTo>
                  <a:pt x="546" y="450"/>
                </a:moveTo>
                <a:cubicBezTo>
                  <a:pt x="544" y="453"/>
                  <a:pt x="544" y="453"/>
                  <a:pt x="544" y="453"/>
                </a:cubicBezTo>
                <a:cubicBezTo>
                  <a:pt x="546" y="450"/>
                  <a:pt x="546" y="450"/>
                  <a:pt x="546" y="450"/>
                </a:cubicBezTo>
                <a:moveTo>
                  <a:pt x="927" y="408"/>
                </a:moveTo>
                <a:cubicBezTo>
                  <a:pt x="924" y="408"/>
                  <a:pt x="924" y="408"/>
                  <a:pt x="924" y="408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3" y="422"/>
                  <a:pt x="913" y="422"/>
                  <a:pt x="913" y="422"/>
                </a:cubicBezTo>
                <a:cubicBezTo>
                  <a:pt x="905" y="422"/>
                  <a:pt x="905" y="422"/>
                  <a:pt x="905" y="422"/>
                </a:cubicBezTo>
                <a:cubicBezTo>
                  <a:pt x="905" y="436"/>
                  <a:pt x="905" y="436"/>
                  <a:pt x="905" y="436"/>
                </a:cubicBezTo>
                <a:cubicBezTo>
                  <a:pt x="905" y="443"/>
                  <a:pt x="903" y="442"/>
                  <a:pt x="900" y="448"/>
                </a:cubicBezTo>
                <a:cubicBezTo>
                  <a:pt x="905" y="462"/>
                  <a:pt x="905" y="462"/>
                  <a:pt x="905" y="462"/>
                </a:cubicBezTo>
                <a:cubicBezTo>
                  <a:pt x="927" y="456"/>
                  <a:pt x="916" y="448"/>
                  <a:pt x="927" y="430"/>
                </a:cubicBezTo>
                <a:cubicBezTo>
                  <a:pt x="927" y="422"/>
                  <a:pt x="927" y="422"/>
                  <a:pt x="927" y="422"/>
                </a:cubicBezTo>
                <a:cubicBezTo>
                  <a:pt x="930" y="419"/>
                  <a:pt x="930" y="419"/>
                  <a:pt x="930" y="419"/>
                </a:cubicBezTo>
                <a:cubicBezTo>
                  <a:pt x="927" y="422"/>
                  <a:pt x="927" y="422"/>
                  <a:pt x="927" y="422"/>
                </a:cubicBezTo>
                <a:cubicBezTo>
                  <a:pt x="930" y="419"/>
                  <a:pt x="930" y="419"/>
                  <a:pt x="930" y="419"/>
                </a:cubicBezTo>
                <a:cubicBezTo>
                  <a:pt x="930" y="416"/>
                  <a:pt x="930" y="416"/>
                  <a:pt x="930" y="416"/>
                </a:cubicBezTo>
                <a:cubicBezTo>
                  <a:pt x="927" y="408"/>
                  <a:pt x="927" y="408"/>
                  <a:pt x="927" y="408"/>
                </a:cubicBezTo>
                <a:moveTo>
                  <a:pt x="927" y="408"/>
                </a:moveTo>
                <a:cubicBezTo>
                  <a:pt x="924" y="408"/>
                  <a:pt x="924" y="408"/>
                  <a:pt x="924" y="408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3" y="422"/>
                  <a:pt x="913" y="422"/>
                  <a:pt x="913" y="422"/>
                </a:cubicBezTo>
                <a:cubicBezTo>
                  <a:pt x="916" y="419"/>
                  <a:pt x="916" y="419"/>
                  <a:pt x="916" y="419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21" y="413"/>
                  <a:pt x="921" y="413"/>
                  <a:pt x="921" y="413"/>
                </a:cubicBezTo>
                <a:cubicBezTo>
                  <a:pt x="924" y="408"/>
                  <a:pt x="924" y="408"/>
                  <a:pt x="924" y="408"/>
                </a:cubicBezTo>
                <a:cubicBezTo>
                  <a:pt x="927" y="408"/>
                  <a:pt x="927" y="408"/>
                  <a:pt x="927" y="408"/>
                </a:cubicBezTo>
                <a:moveTo>
                  <a:pt x="927" y="408"/>
                </a:moveTo>
                <a:cubicBezTo>
                  <a:pt x="930" y="416"/>
                  <a:pt x="930" y="416"/>
                  <a:pt x="930" y="416"/>
                </a:cubicBezTo>
                <a:cubicBezTo>
                  <a:pt x="927" y="408"/>
                  <a:pt x="927" y="408"/>
                  <a:pt x="927" y="408"/>
                </a:cubicBezTo>
                <a:moveTo>
                  <a:pt x="574" y="405"/>
                </a:moveTo>
                <a:cubicBezTo>
                  <a:pt x="571" y="408"/>
                  <a:pt x="571" y="408"/>
                  <a:pt x="571" y="408"/>
                </a:cubicBezTo>
                <a:cubicBezTo>
                  <a:pt x="574" y="405"/>
                  <a:pt x="574" y="405"/>
                  <a:pt x="574" y="405"/>
                </a:cubicBezTo>
                <a:moveTo>
                  <a:pt x="585" y="391"/>
                </a:moveTo>
                <a:cubicBezTo>
                  <a:pt x="483" y="391"/>
                  <a:pt x="483" y="391"/>
                  <a:pt x="483" y="391"/>
                </a:cubicBezTo>
                <a:cubicBezTo>
                  <a:pt x="483" y="519"/>
                  <a:pt x="483" y="519"/>
                  <a:pt x="483" y="519"/>
                </a:cubicBezTo>
                <a:cubicBezTo>
                  <a:pt x="487" y="519"/>
                  <a:pt x="487" y="519"/>
                  <a:pt x="487" y="519"/>
                </a:cubicBezTo>
                <a:cubicBezTo>
                  <a:pt x="496" y="513"/>
                  <a:pt x="496" y="513"/>
                  <a:pt x="496" y="513"/>
                </a:cubicBezTo>
                <a:cubicBezTo>
                  <a:pt x="487" y="519"/>
                  <a:pt x="487" y="519"/>
                  <a:pt x="487" y="519"/>
                </a:cubicBezTo>
                <a:cubicBezTo>
                  <a:pt x="492" y="519"/>
                  <a:pt x="492" y="519"/>
                  <a:pt x="492" y="519"/>
                </a:cubicBezTo>
                <a:cubicBezTo>
                  <a:pt x="498" y="511"/>
                  <a:pt x="498" y="511"/>
                  <a:pt x="498" y="511"/>
                </a:cubicBezTo>
                <a:cubicBezTo>
                  <a:pt x="494" y="502"/>
                  <a:pt x="494" y="502"/>
                  <a:pt x="494" y="502"/>
                </a:cubicBezTo>
                <a:cubicBezTo>
                  <a:pt x="503" y="502"/>
                  <a:pt x="503" y="502"/>
                  <a:pt x="503" y="502"/>
                </a:cubicBezTo>
                <a:cubicBezTo>
                  <a:pt x="508" y="502"/>
                  <a:pt x="508" y="502"/>
                  <a:pt x="508" y="502"/>
                </a:cubicBezTo>
                <a:cubicBezTo>
                  <a:pt x="514" y="493"/>
                  <a:pt x="514" y="493"/>
                  <a:pt x="514" y="493"/>
                </a:cubicBezTo>
                <a:cubicBezTo>
                  <a:pt x="509" y="497"/>
                  <a:pt x="509" y="499"/>
                  <a:pt x="503" y="499"/>
                </a:cubicBezTo>
                <a:cubicBezTo>
                  <a:pt x="489" y="499"/>
                  <a:pt x="489" y="499"/>
                  <a:pt x="489" y="499"/>
                </a:cubicBezTo>
                <a:cubicBezTo>
                  <a:pt x="503" y="499"/>
                  <a:pt x="503" y="499"/>
                  <a:pt x="503" y="499"/>
                </a:cubicBezTo>
                <a:cubicBezTo>
                  <a:pt x="509" y="499"/>
                  <a:pt x="509" y="497"/>
                  <a:pt x="514" y="493"/>
                </a:cubicBezTo>
                <a:cubicBezTo>
                  <a:pt x="522" y="482"/>
                  <a:pt x="522" y="482"/>
                  <a:pt x="522" y="482"/>
                </a:cubicBezTo>
                <a:cubicBezTo>
                  <a:pt x="525" y="477"/>
                  <a:pt x="527" y="477"/>
                  <a:pt x="527" y="470"/>
                </a:cubicBezTo>
                <a:cubicBezTo>
                  <a:pt x="527" y="470"/>
                  <a:pt x="527" y="470"/>
                  <a:pt x="527" y="470"/>
                </a:cubicBezTo>
                <a:cubicBezTo>
                  <a:pt x="527" y="477"/>
                  <a:pt x="525" y="477"/>
                  <a:pt x="522" y="482"/>
                </a:cubicBezTo>
                <a:cubicBezTo>
                  <a:pt x="530" y="476"/>
                  <a:pt x="530" y="476"/>
                  <a:pt x="530" y="476"/>
                </a:cubicBezTo>
                <a:cubicBezTo>
                  <a:pt x="530" y="470"/>
                  <a:pt x="530" y="470"/>
                  <a:pt x="530" y="470"/>
                </a:cubicBezTo>
                <a:cubicBezTo>
                  <a:pt x="530" y="468"/>
                  <a:pt x="530" y="468"/>
                  <a:pt x="530" y="468"/>
                </a:cubicBezTo>
                <a:cubicBezTo>
                  <a:pt x="530" y="462"/>
                  <a:pt x="530" y="462"/>
                  <a:pt x="530" y="462"/>
                </a:cubicBezTo>
                <a:cubicBezTo>
                  <a:pt x="541" y="453"/>
                  <a:pt x="541" y="453"/>
                  <a:pt x="541" y="453"/>
                </a:cubicBezTo>
                <a:cubicBezTo>
                  <a:pt x="536" y="453"/>
                  <a:pt x="536" y="453"/>
                  <a:pt x="536" y="453"/>
                </a:cubicBezTo>
                <a:cubicBezTo>
                  <a:pt x="528" y="462"/>
                  <a:pt x="528" y="462"/>
                  <a:pt x="528" y="462"/>
                </a:cubicBezTo>
                <a:cubicBezTo>
                  <a:pt x="527" y="468"/>
                  <a:pt x="527" y="468"/>
                  <a:pt x="527" y="468"/>
                </a:cubicBezTo>
                <a:cubicBezTo>
                  <a:pt x="528" y="462"/>
                  <a:pt x="528" y="462"/>
                  <a:pt x="528" y="462"/>
                </a:cubicBezTo>
                <a:cubicBezTo>
                  <a:pt x="536" y="453"/>
                  <a:pt x="536" y="453"/>
                  <a:pt x="536" y="453"/>
                </a:cubicBezTo>
                <a:cubicBezTo>
                  <a:pt x="541" y="453"/>
                  <a:pt x="541" y="453"/>
                  <a:pt x="541" y="453"/>
                </a:cubicBezTo>
                <a:cubicBezTo>
                  <a:pt x="544" y="453"/>
                  <a:pt x="544" y="453"/>
                  <a:pt x="544" y="453"/>
                </a:cubicBezTo>
                <a:cubicBezTo>
                  <a:pt x="546" y="450"/>
                  <a:pt x="546" y="450"/>
                  <a:pt x="546" y="450"/>
                </a:cubicBezTo>
                <a:cubicBezTo>
                  <a:pt x="557" y="450"/>
                  <a:pt x="557" y="450"/>
                  <a:pt x="557" y="450"/>
                </a:cubicBezTo>
                <a:cubicBezTo>
                  <a:pt x="571" y="408"/>
                  <a:pt x="571" y="408"/>
                  <a:pt x="571" y="408"/>
                </a:cubicBezTo>
                <a:cubicBezTo>
                  <a:pt x="574" y="405"/>
                  <a:pt x="574" y="405"/>
                  <a:pt x="574" y="405"/>
                </a:cubicBezTo>
                <a:cubicBezTo>
                  <a:pt x="585" y="391"/>
                  <a:pt x="585" y="391"/>
                  <a:pt x="585" y="391"/>
                </a:cubicBezTo>
                <a:cubicBezTo>
                  <a:pt x="585" y="391"/>
                  <a:pt x="585" y="391"/>
                  <a:pt x="585" y="391"/>
                </a:cubicBezTo>
                <a:moveTo>
                  <a:pt x="868" y="414"/>
                </a:moveTo>
                <a:cubicBezTo>
                  <a:pt x="870" y="411"/>
                  <a:pt x="870" y="411"/>
                  <a:pt x="870" y="411"/>
                </a:cubicBezTo>
                <a:cubicBezTo>
                  <a:pt x="870" y="410"/>
                  <a:pt x="870" y="410"/>
                  <a:pt x="870" y="410"/>
                </a:cubicBezTo>
                <a:cubicBezTo>
                  <a:pt x="870" y="410"/>
                  <a:pt x="870" y="410"/>
                  <a:pt x="870" y="410"/>
                </a:cubicBezTo>
                <a:cubicBezTo>
                  <a:pt x="870" y="410"/>
                  <a:pt x="870" y="410"/>
                  <a:pt x="870" y="411"/>
                </a:cubicBezTo>
                <a:cubicBezTo>
                  <a:pt x="868" y="414"/>
                  <a:pt x="868" y="414"/>
                  <a:pt x="868" y="414"/>
                </a:cubicBezTo>
                <a:cubicBezTo>
                  <a:pt x="868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2"/>
                  <a:pt x="866" y="411"/>
                  <a:pt x="866" y="411"/>
                </a:cubicBezTo>
                <a:cubicBezTo>
                  <a:pt x="866" y="411"/>
                  <a:pt x="867" y="412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3"/>
                  <a:pt x="867" y="413"/>
                  <a:pt x="867" y="413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7" y="414"/>
                  <a:pt x="867" y="414"/>
                </a:cubicBezTo>
                <a:cubicBezTo>
                  <a:pt x="867" y="414"/>
                  <a:pt x="868" y="414"/>
                  <a:pt x="868" y="414"/>
                </a:cubicBezTo>
                <a:moveTo>
                  <a:pt x="864" y="410"/>
                </a:move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10"/>
                  <a:pt x="865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cubicBezTo>
                  <a:pt x="864" y="410"/>
                  <a:pt x="864" y="410"/>
                  <a:pt x="864" y="410"/>
                </a:cubicBezTo>
                <a:moveTo>
                  <a:pt x="867" y="405"/>
                </a:move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moveTo>
                  <a:pt x="867" y="405"/>
                </a:moveTo>
                <a:cubicBezTo>
                  <a:pt x="867" y="405"/>
                  <a:pt x="867" y="405"/>
                  <a:pt x="868" y="404"/>
                </a:cubicBezTo>
                <a:cubicBezTo>
                  <a:pt x="868" y="404"/>
                  <a:pt x="868" y="404"/>
                  <a:pt x="868" y="404"/>
                </a:cubicBezTo>
                <a:cubicBezTo>
                  <a:pt x="868" y="404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2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3"/>
                  <a:pt x="868" y="403"/>
                </a:cubicBezTo>
                <a:cubicBezTo>
                  <a:pt x="868" y="403"/>
                  <a:pt x="868" y="404"/>
                  <a:pt x="868" y="404"/>
                </a:cubicBezTo>
                <a:cubicBezTo>
                  <a:pt x="868" y="404"/>
                  <a:pt x="868" y="404"/>
                  <a:pt x="868" y="404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cubicBezTo>
                  <a:pt x="867" y="405"/>
                  <a:pt x="867" y="405"/>
                  <a:pt x="867" y="405"/>
                </a:cubicBezTo>
                <a:moveTo>
                  <a:pt x="864" y="405"/>
                </a:moveTo>
                <a:cubicBezTo>
                  <a:pt x="864" y="393"/>
                  <a:pt x="864" y="393"/>
                  <a:pt x="864" y="393"/>
                </a:cubicBezTo>
                <a:cubicBezTo>
                  <a:pt x="864" y="405"/>
                  <a:pt x="864" y="405"/>
                  <a:pt x="864" y="405"/>
                </a:cubicBezTo>
                <a:cubicBezTo>
                  <a:pt x="864" y="405"/>
                  <a:pt x="864" y="405"/>
                  <a:pt x="864" y="405"/>
                </a:cubicBezTo>
                <a:moveTo>
                  <a:pt x="887" y="391"/>
                </a:moveTo>
                <a:cubicBezTo>
                  <a:pt x="780" y="391"/>
                  <a:pt x="780" y="391"/>
                  <a:pt x="780" y="391"/>
                </a:cubicBezTo>
                <a:cubicBezTo>
                  <a:pt x="780" y="392"/>
                  <a:pt x="780" y="394"/>
                  <a:pt x="780" y="396"/>
                </a:cubicBezTo>
                <a:cubicBezTo>
                  <a:pt x="780" y="402"/>
                  <a:pt x="780" y="402"/>
                  <a:pt x="780" y="402"/>
                </a:cubicBezTo>
                <a:cubicBezTo>
                  <a:pt x="780" y="412"/>
                  <a:pt x="775" y="406"/>
                  <a:pt x="775" y="416"/>
                </a:cubicBezTo>
                <a:cubicBezTo>
                  <a:pt x="775" y="425"/>
                  <a:pt x="775" y="425"/>
                  <a:pt x="775" y="425"/>
                </a:cubicBezTo>
                <a:cubicBezTo>
                  <a:pt x="775" y="436"/>
                  <a:pt x="781" y="444"/>
                  <a:pt x="786" y="450"/>
                </a:cubicBezTo>
                <a:cubicBezTo>
                  <a:pt x="786" y="462"/>
                  <a:pt x="800" y="499"/>
                  <a:pt x="807" y="499"/>
                </a:cubicBezTo>
                <a:cubicBezTo>
                  <a:pt x="824" y="499"/>
                  <a:pt x="824" y="499"/>
                  <a:pt x="824" y="499"/>
                </a:cubicBezTo>
                <a:cubicBezTo>
                  <a:pt x="838" y="499"/>
                  <a:pt x="859" y="478"/>
                  <a:pt x="859" y="462"/>
                </a:cubicBezTo>
                <a:cubicBezTo>
                  <a:pt x="862" y="460"/>
                  <a:pt x="870" y="458"/>
                  <a:pt x="870" y="453"/>
                </a:cubicBezTo>
                <a:cubicBezTo>
                  <a:pt x="870" y="446"/>
                  <a:pt x="869" y="445"/>
                  <a:pt x="867" y="439"/>
                </a:cubicBezTo>
                <a:cubicBezTo>
                  <a:pt x="889" y="421"/>
                  <a:pt x="889" y="421"/>
                  <a:pt x="889" y="421"/>
                </a:cubicBezTo>
                <a:cubicBezTo>
                  <a:pt x="889" y="396"/>
                  <a:pt x="889" y="396"/>
                  <a:pt x="889" y="396"/>
                </a:cubicBezTo>
                <a:cubicBezTo>
                  <a:pt x="887" y="391"/>
                  <a:pt x="887" y="391"/>
                  <a:pt x="887" y="391"/>
                </a:cubicBezTo>
                <a:moveTo>
                  <a:pt x="1212" y="388"/>
                </a:moveTo>
                <a:cubicBezTo>
                  <a:pt x="1214" y="391"/>
                  <a:pt x="1214" y="391"/>
                  <a:pt x="1214" y="391"/>
                </a:cubicBezTo>
                <a:cubicBezTo>
                  <a:pt x="1219" y="391"/>
                  <a:pt x="1219" y="391"/>
                  <a:pt x="1219" y="391"/>
                </a:cubicBezTo>
                <a:cubicBezTo>
                  <a:pt x="1220" y="388"/>
                  <a:pt x="1220" y="388"/>
                  <a:pt x="1220" y="388"/>
                </a:cubicBezTo>
                <a:cubicBezTo>
                  <a:pt x="1212" y="388"/>
                  <a:pt x="1212" y="388"/>
                  <a:pt x="1212" y="388"/>
                </a:cubicBezTo>
                <a:moveTo>
                  <a:pt x="1315" y="388"/>
                </a:moveTo>
                <a:cubicBezTo>
                  <a:pt x="1316" y="389"/>
                  <a:pt x="1317" y="390"/>
                  <a:pt x="1317" y="391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15" y="388"/>
                  <a:pt x="1315" y="388"/>
                  <a:pt x="1315" y="388"/>
                </a:cubicBezTo>
                <a:moveTo>
                  <a:pt x="1345" y="371"/>
                </a:moveTo>
                <a:cubicBezTo>
                  <a:pt x="1327" y="377"/>
                  <a:pt x="1327" y="377"/>
                  <a:pt x="1327" y="377"/>
                </a:cubicBezTo>
                <a:cubicBezTo>
                  <a:pt x="1329" y="381"/>
                  <a:pt x="1327" y="382"/>
                  <a:pt x="1334" y="382"/>
                </a:cubicBezTo>
                <a:cubicBezTo>
                  <a:pt x="1339" y="382"/>
                  <a:pt x="1343" y="374"/>
                  <a:pt x="1345" y="371"/>
                </a:cubicBezTo>
                <a:moveTo>
                  <a:pt x="1188" y="368"/>
                </a:moveTo>
                <a:cubicBezTo>
                  <a:pt x="1190" y="371"/>
                  <a:pt x="1190" y="371"/>
                  <a:pt x="1190" y="371"/>
                </a:cubicBezTo>
                <a:cubicBezTo>
                  <a:pt x="1188" y="368"/>
                  <a:pt x="1188" y="368"/>
                  <a:pt x="1188" y="368"/>
                </a:cubicBezTo>
                <a:moveTo>
                  <a:pt x="1237" y="365"/>
                </a:moveTo>
                <a:cubicBezTo>
                  <a:pt x="1237" y="371"/>
                  <a:pt x="1237" y="371"/>
                  <a:pt x="1237" y="371"/>
                </a:cubicBezTo>
                <a:cubicBezTo>
                  <a:pt x="1237" y="365"/>
                  <a:pt x="1237" y="365"/>
                  <a:pt x="1237" y="365"/>
                </a:cubicBezTo>
                <a:moveTo>
                  <a:pt x="1256" y="365"/>
                </a:moveTo>
                <a:cubicBezTo>
                  <a:pt x="1245" y="365"/>
                  <a:pt x="1245" y="365"/>
                  <a:pt x="1245" y="365"/>
                </a:cubicBezTo>
                <a:cubicBezTo>
                  <a:pt x="1248" y="370"/>
                  <a:pt x="1247" y="371"/>
                  <a:pt x="1248" y="371"/>
                </a:cubicBezTo>
                <a:cubicBezTo>
                  <a:pt x="1248" y="371"/>
                  <a:pt x="1248" y="371"/>
                  <a:pt x="1249" y="371"/>
                </a:cubicBezTo>
                <a:cubicBezTo>
                  <a:pt x="1250" y="371"/>
                  <a:pt x="1250" y="370"/>
                  <a:pt x="1252" y="370"/>
                </a:cubicBezTo>
                <a:cubicBezTo>
                  <a:pt x="1253" y="370"/>
                  <a:pt x="1254" y="371"/>
                  <a:pt x="1256" y="371"/>
                </a:cubicBezTo>
                <a:cubicBezTo>
                  <a:pt x="1256" y="365"/>
                  <a:pt x="1256" y="365"/>
                  <a:pt x="1256" y="365"/>
                </a:cubicBezTo>
                <a:moveTo>
                  <a:pt x="1207" y="359"/>
                </a:moveTo>
                <a:cubicBezTo>
                  <a:pt x="1207" y="359"/>
                  <a:pt x="1207" y="359"/>
                  <a:pt x="1207" y="359"/>
                </a:cubicBezTo>
                <a:moveTo>
                  <a:pt x="1212" y="356"/>
                </a:moveTo>
                <a:cubicBezTo>
                  <a:pt x="1209" y="356"/>
                  <a:pt x="1209" y="356"/>
                  <a:pt x="1209" y="356"/>
                </a:cubicBezTo>
                <a:cubicBezTo>
                  <a:pt x="1207" y="359"/>
                  <a:pt x="1207" y="359"/>
                  <a:pt x="1207" y="359"/>
                </a:cubicBezTo>
                <a:cubicBezTo>
                  <a:pt x="1209" y="356"/>
                  <a:pt x="1209" y="356"/>
                  <a:pt x="1209" y="356"/>
                </a:cubicBezTo>
                <a:cubicBezTo>
                  <a:pt x="1207" y="359"/>
                  <a:pt x="1207" y="359"/>
                  <a:pt x="1207" y="359"/>
                </a:cubicBezTo>
                <a:cubicBezTo>
                  <a:pt x="1209" y="374"/>
                  <a:pt x="1209" y="374"/>
                  <a:pt x="1209" y="374"/>
                </a:cubicBezTo>
                <a:cubicBezTo>
                  <a:pt x="1212" y="376"/>
                  <a:pt x="1212" y="376"/>
                  <a:pt x="1212" y="376"/>
                </a:cubicBezTo>
                <a:cubicBezTo>
                  <a:pt x="1213" y="364"/>
                  <a:pt x="1213" y="364"/>
                  <a:pt x="1213" y="364"/>
                </a:cubicBezTo>
                <a:cubicBezTo>
                  <a:pt x="1220" y="374"/>
                  <a:pt x="1220" y="374"/>
                  <a:pt x="1220" y="374"/>
                </a:cubicBezTo>
                <a:cubicBezTo>
                  <a:pt x="1220" y="368"/>
                  <a:pt x="1220" y="368"/>
                  <a:pt x="1220" y="368"/>
                </a:cubicBezTo>
                <a:cubicBezTo>
                  <a:pt x="1220" y="365"/>
                  <a:pt x="1220" y="365"/>
                  <a:pt x="1220" y="365"/>
                </a:cubicBezTo>
                <a:cubicBezTo>
                  <a:pt x="1218" y="362"/>
                  <a:pt x="1215" y="359"/>
                  <a:pt x="1212" y="356"/>
                </a:cubicBezTo>
                <a:moveTo>
                  <a:pt x="1290" y="388"/>
                </a:moveTo>
                <a:cubicBezTo>
                  <a:pt x="1290" y="388"/>
                  <a:pt x="1290" y="388"/>
                  <a:pt x="1290" y="388"/>
                </a:cubicBezTo>
                <a:cubicBezTo>
                  <a:pt x="1290" y="388"/>
                  <a:pt x="1290" y="388"/>
                  <a:pt x="1290" y="388"/>
                </a:cubicBezTo>
                <a:cubicBezTo>
                  <a:pt x="1290" y="388"/>
                  <a:pt x="1290" y="388"/>
                  <a:pt x="1290" y="388"/>
                </a:cubicBezTo>
                <a:moveTo>
                  <a:pt x="1290" y="388"/>
                </a:moveTo>
                <a:cubicBezTo>
                  <a:pt x="1289" y="388"/>
                  <a:pt x="1289" y="388"/>
                  <a:pt x="1289" y="388"/>
                </a:cubicBezTo>
                <a:cubicBezTo>
                  <a:pt x="1289" y="388"/>
                  <a:pt x="1289" y="388"/>
                  <a:pt x="1290" y="388"/>
                </a:cubicBezTo>
                <a:moveTo>
                  <a:pt x="1292" y="388"/>
                </a:moveTo>
                <a:cubicBezTo>
                  <a:pt x="1292" y="388"/>
                  <a:pt x="1292" y="388"/>
                  <a:pt x="1292" y="388"/>
                </a:cubicBezTo>
                <a:cubicBezTo>
                  <a:pt x="1292" y="388"/>
                  <a:pt x="1292" y="388"/>
                  <a:pt x="1292" y="388"/>
                </a:cubicBezTo>
                <a:moveTo>
                  <a:pt x="1288" y="388"/>
                </a:moveTo>
                <a:cubicBezTo>
                  <a:pt x="1288" y="388"/>
                  <a:pt x="1287" y="388"/>
                  <a:pt x="1286" y="388"/>
                </a:cubicBezTo>
                <a:cubicBezTo>
                  <a:pt x="1287" y="388"/>
                  <a:pt x="1288" y="388"/>
                  <a:pt x="1288" y="388"/>
                </a:cubicBezTo>
                <a:moveTo>
                  <a:pt x="1286" y="388"/>
                </a:moveTo>
                <a:cubicBezTo>
                  <a:pt x="1286" y="388"/>
                  <a:pt x="1286" y="388"/>
                  <a:pt x="1286" y="388"/>
                </a:cubicBezTo>
                <a:cubicBezTo>
                  <a:pt x="1286" y="388"/>
                  <a:pt x="1286" y="388"/>
                  <a:pt x="1286" y="388"/>
                </a:cubicBezTo>
                <a:moveTo>
                  <a:pt x="1295" y="391"/>
                </a:moveTo>
                <a:cubicBezTo>
                  <a:pt x="1293" y="388"/>
                  <a:pt x="1294" y="388"/>
                  <a:pt x="1293" y="388"/>
                </a:cubicBezTo>
                <a:cubicBezTo>
                  <a:pt x="1294" y="388"/>
                  <a:pt x="1293" y="388"/>
                  <a:pt x="1295" y="391"/>
                </a:cubicBezTo>
                <a:moveTo>
                  <a:pt x="1292" y="388"/>
                </a:moveTo>
                <a:cubicBezTo>
                  <a:pt x="1292" y="388"/>
                  <a:pt x="1292" y="388"/>
                  <a:pt x="1292" y="388"/>
                </a:cubicBezTo>
                <a:cubicBezTo>
                  <a:pt x="1293" y="388"/>
                  <a:pt x="1293" y="388"/>
                  <a:pt x="1293" y="388"/>
                </a:cubicBezTo>
                <a:cubicBezTo>
                  <a:pt x="1293" y="388"/>
                  <a:pt x="1293" y="388"/>
                  <a:pt x="1293" y="388"/>
                </a:cubicBezTo>
                <a:cubicBezTo>
                  <a:pt x="1293" y="388"/>
                  <a:pt x="1293" y="388"/>
                  <a:pt x="1292" y="388"/>
                </a:cubicBezTo>
                <a:cubicBezTo>
                  <a:pt x="1292" y="388"/>
                  <a:pt x="1292" y="388"/>
                  <a:pt x="1292" y="388"/>
                </a:cubicBezTo>
                <a:moveTo>
                  <a:pt x="1267" y="356"/>
                </a:moveTo>
                <a:cubicBezTo>
                  <a:pt x="1258" y="356"/>
                  <a:pt x="1258" y="356"/>
                  <a:pt x="1258" y="356"/>
                </a:cubicBezTo>
                <a:cubicBezTo>
                  <a:pt x="1261" y="362"/>
                  <a:pt x="1261" y="362"/>
                  <a:pt x="1261" y="362"/>
                </a:cubicBezTo>
                <a:cubicBezTo>
                  <a:pt x="1267" y="362"/>
                  <a:pt x="1267" y="362"/>
                  <a:pt x="1267" y="362"/>
                </a:cubicBezTo>
                <a:cubicBezTo>
                  <a:pt x="1261" y="362"/>
                  <a:pt x="1261" y="362"/>
                  <a:pt x="1261" y="362"/>
                </a:cubicBezTo>
                <a:cubicBezTo>
                  <a:pt x="1261" y="371"/>
                  <a:pt x="1261" y="371"/>
                  <a:pt x="1261" y="371"/>
                </a:cubicBezTo>
                <a:cubicBezTo>
                  <a:pt x="1269" y="371"/>
                  <a:pt x="1269" y="371"/>
                  <a:pt x="1269" y="371"/>
                </a:cubicBezTo>
                <a:cubicBezTo>
                  <a:pt x="1277" y="374"/>
                  <a:pt x="1277" y="374"/>
                  <a:pt x="1277" y="374"/>
                </a:cubicBezTo>
                <a:cubicBezTo>
                  <a:pt x="1282" y="374"/>
                  <a:pt x="1282" y="374"/>
                  <a:pt x="1282" y="374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2" y="374"/>
                  <a:pt x="1282" y="374"/>
                  <a:pt x="1282" y="374"/>
                </a:cubicBezTo>
                <a:cubicBezTo>
                  <a:pt x="1277" y="374"/>
                  <a:pt x="1277" y="374"/>
                  <a:pt x="1277" y="374"/>
                </a:cubicBezTo>
                <a:cubicBezTo>
                  <a:pt x="1285" y="379"/>
                  <a:pt x="1285" y="379"/>
                  <a:pt x="1285" y="379"/>
                </a:cubicBezTo>
                <a:cubicBezTo>
                  <a:pt x="1282" y="390"/>
                  <a:pt x="1282" y="390"/>
                  <a:pt x="1282" y="390"/>
                </a:cubicBezTo>
                <a:cubicBezTo>
                  <a:pt x="1283" y="391"/>
                  <a:pt x="1283" y="391"/>
                  <a:pt x="1283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306" y="391"/>
                  <a:pt x="1306" y="391"/>
                  <a:pt x="1306" y="391"/>
                </a:cubicBezTo>
                <a:cubicBezTo>
                  <a:pt x="1309" y="384"/>
                  <a:pt x="1309" y="384"/>
                  <a:pt x="1309" y="384"/>
                </a:cubicBezTo>
                <a:cubicBezTo>
                  <a:pt x="1315" y="388"/>
                  <a:pt x="1315" y="388"/>
                  <a:pt x="1315" y="388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26" y="391"/>
                  <a:pt x="1326" y="391"/>
                  <a:pt x="1326" y="391"/>
                </a:cubicBezTo>
                <a:cubicBezTo>
                  <a:pt x="1321" y="385"/>
                  <a:pt x="1321" y="385"/>
                  <a:pt x="1321" y="385"/>
                </a:cubicBezTo>
                <a:cubicBezTo>
                  <a:pt x="1324" y="379"/>
                  <a:pt x="1324" y="379"/>
                  <a:pt x="1324" y="379"/>
                </a:cubicBezTo>
                <a:cubicBezTo>
                  <a:pt x="1283" y="359"/>
                  <a:pt x="1283" y="359"/>
                  <a:pt x="1283" y="359"/>
                </a:cubicBezTo>
                <a:cubicBezTo>
                  <a:pt x="1272" y="368"/>
                  <a:pt x="1272" y="368"/>
                  <a:pt x="1272" y="368"/>
                </a:cubicBezTo>
                <a:cubicBezTo>
                  <a:pt x="1264" y="364"/>
                  <a:pt x="1264" y="364"/>
                  <a:pt x="1264" y="364"/>
                </a:cubicBezTo>
                <a:cubicBezTo>
                  <a:pt x="1272" y="368"/>
                  <a:pt x="1272" y="368"/>
                  <a:pt x="1272" y="368"/>
                </a:cubicBezTo>
                <a:cubicBezTo>
                  <a:pt x="1267" y="356"/>
                  <a:pt x="1267" y="356"/>
                  <a:pt x="1267" y="356"/>
                </a:cubicBezTo>
                <a:moveTo>
                  <a:pt x="1231" y="348"/>
                </a:moveTo>
                <a:cubicBezTo>
                  <a:pt x="1218" y="348"/>
                  <a:pt x="1218" y="348"/>
                  <a:pt x="1218" y="348"/>
                </a:cubicBezTo>
                <a:cubicBezTo>
                  <a:pt x="1210" y="348"/>
                  <a:pt x="1211" y="350"/>
                  <a:pt x="1209" y="356"/>
                </a:cubicBezTo>
                <a:cubicBezTo>
                  <a:pt x="1212" y="356"/>
                  <a:pt x="1212" y="356"/>
                  <a:pt x="1212" y="356"/>
                </a:cubicBezTo>
                <a:cubicBezTo>
                  <a:pt x="1215" y="359"/>
                  <a:pt x="1218" y="362"/>
                  <a:pt x="1220" y="365"/>
                </a:cubicBezTo>
                <a:cubicBezTo>
                  <a:pt x="1223" y="356"/>
                  <a:pt x="1223" y="356"/>
                  <a:pt x="1223" y="356"/>
                </a:cubicBezTo>
                <a:cubicBezTo>
                  <a:pt x="1212" y="356"/>
                  <a:pt x="1212" y="356"/>
                  <a:pt x="1212" y="356"/>
                </a:cubicBezTo>
                <a:cubicBezTo>
                  <a:pt x="1223" y="353"/>
                  <a:pt x="1223" y="353"/>
                  <a:pt x="1223" y="353"/>
                </a:cubicBezTo>
                <a:cubicBezTo>
                  <a:pt x="1231" y="353"/>
                  <a:pt x="1228" y="353"/>
                  <a:pt x="1231" y="348"/>
                </a:cubicBezTo>
                <a:moveTo>
                  <a:pt x="1204" y="334"/>
                </a:moveTo>
                <a:cubicBezTo>
                  <a:pt x="1201" y="336"/>
                  <a:pt x="1201" y="336"/>
                  <a:pt x="1201" y="336"/>
                </a:cubicBezTo>
                <a:cubicBezTo>
                  <a:pt x="1204" y="334"/>
                  <a:pt x="1204" y="334"/>
                  <a:pt x="1204" y="334"/>
                </a:cubicBezTo>
                <a:moveTo>
                  <a:pt x="1113" y="329"/>
                </a:moveTo>
                <a:cubicBezTo>
                  <a:pt x="1133" y="362"/>
                  <a:pt x="1133" y="362"/>
                  <a:pt x="1133" y="362"/>
                </a:cubicBezTo>
                <a:cubicBezTo>
                  <a:pt x="1152" y="376"/>
                  <a:pt x="1152" y="376"/>
                  <a:pt x="1152" y="376"/>
                </a:cubicBezTo>
                <a:cubicBezTo>
                  <a:pt x="1152" y="376"/>
                  <a:pt x="1152" y="376"/>
                  <a:pt x="1152" y="376"/>
                </a:cubicBezTo>
                <a:cubicBezTo>
                  <a:pt x="1133" y="362"/>
                  <a:pt x="1133" y="362"/>
                  <a:pt x="1133" y="362"/>
                </a:cubicBezTo>
                <a:cubicBezTo>
                  <a:pt x="1155" y="382"/>
                  <a:pt x="1155" y="382"/>
                  <a:pt x="1155" y="382"/>
                </a:cubicBezTo>
                <a:cubicBezTo>
                  <a:pt x="1158" y="385"/>
                  <a:pt x="1158" y="385"/>
                  <a:pt x="1158" y="385"/>
                </a:cubicBezTo>
                <a:cubicBezTo>
                  <a:pt x="1183" y="388"/>
                  <a:pt x="1183" y="388"/>
                  <a:pt x="1183" y="388"/>
                </a:cubicBezTo>
                <a:cubicBezTo>
                  <a:pt x="1158" y="385"/>
                  <a:pt x="1158" y="385"/>
                  <a:pt x="1158" y="385"/>
                </a:cubicBezTo>
                <a:cubicBezTo>
                  <a:pt x="1182" y="391"/>
                  <a:pt x="1182" y="391"/>
                  <a:pt x="1182" y="391"/>
                </a:cubicBezTo>
                <a:cubicBezTo>
                  <a:pt x="1188" y="391"/>
                  <a:pt x="1188" y="391"/>
                  <a:pt x="1188" y="391"/>
                </a:cubicBezTo>
                <a:cubicBezTo>
                  <a:pt x="1188" y="391"/>
                  <a:pt x="1188" y="391"/>
                  <a:pt x="1188" y="391"/>
                </a:cubicBezTo>
                <a:cubicBezTo>
                  <a:pt x="1188" y="391"/>
                  <a:pt x="1188" y="391"/>
                  <a:pt x="1189" y="391"/>
                </a:cubicBezTo>
                <a:cubicBezTo>
                  <a:pt x="1204" y="391"/>
                  <a:pt x="1204" y="391"/>
                  <a:pt x="1204" y="391"/>
                </a:cubicBezTo>
                <a:cubicBezTo>
                  <a:pt x="1204" y="388"/>
                  <a:pt x="1204" y="388"/>
                  <a:pt x="1204" y="388"/>
                </a:cubicBezTo>
                <a:cubicBezTo>
                  <a:pt x="1180" y="382"/>
                  <a:pt x="1180" y="382"/>
                  <a:pt x="1180" y="382"/>
                </a:cubicBezTo>
                <a:cubicBezTo>
                  <a:pt x="1155" y="379"/>
                  <a:pt x="1155" y="379"/>
                  <a:pt x="1155" y="379"/>
                </a:cubicBezTo>
                <a:cubicBezTo>
                  <a:pt x="1155" y="362"/>
                  <a:pt x="1155" y="362"/>
                  <a:pt x="1155" y="362"/>
                </a:cubicBezTo>
                <a:cubicBezTo>
                  <a:pt x="1144" y="356"/>
                  <a:pt x="1144" y="356"/>
                  <a:pt x="1144" y="356"/>
                </a:cubicBezTo>
                <a:cubicBezTo>
                  <a:pt x="1144" y="356"/>
                  <a:pt x="1144" y="356"/>
                  <a:pt x="1144" y="356"/>
                </a:cubicBezTo>
                <a:cubicBezTo>
                  <a:pt x="1144" y="354"/>
                  <a:pt x="1144" y="354"/>
                  <a:pt x="1144" y="354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38" y="348"/>
                  <a:pt x="1138" y="348"/>
                  <a:pt x="1138" y="348"/>
                </a:cubicBezTo>
                <a:cubicBezTo>
                  <a:pt x="1136" y="345"/>
                  <a:pt x="1136" y="345"/>
                  <a:pt x="1136" y="345"/>
                </a:cubicBezTo>
                <a:cubicBezTo>
                  <a:pt x="1113" y="329"/>
                  <a:pt x="1113" y="329"/>
                  <a:pt x="1113" y="329"/>
                </a:cubicBezTo>
                <a:moveTo>
                  <a:pt x="1201" y="328"/>
                </a:moveTo>
                <a:cubicBezTo>
                  <a:pt x="1196" y="328"/>
                  <a:pt x="1196" y="328"/>
                  <a:pt x="1196" y="328"/>
                </a:cubicBezTo>
                <a:cubicBezTo>
                  <a:pt x="1171" y="348"/>
                  <a:pt x="1171" y="348"/>
                  <a:pt x="1171" y="348"/>
                </a:cubicBezTo>
                <a:cubicBezTo>
                  <a:pt x="1171" y="348"/>
                  <a:pt x="1171" y="348"/>
                  <a:pt x="1171" y="348"/>
                </a:cubicBezTo>
                <a:cubicBezTo>
                  <a:pt x="1166" y="345"/>
                  <a:pt x="1166" y="345"/>
                  <a:pt x="1166" y="345"/>
                </a:cubicBezTo>
                <a:cubicBezTo>
                  <a:pt x="1166" y="356"/>
                  <a:pt x="1166" y="356"/>
                  <a:pt x="1166" y="356"/>
                </a:cubicBezTo>
                <a:cubicBezTo>
                  <a:pt x="1171" y="359"/>
                  <a:pt x="1171" y="359"/>
                  <a:pt x="1171" y="359"/>
                </a:cubicBezTo>
                <a:cubicBezTo>
                  <a:pt x="1171" y="358"/>
                  <a:pt x="1168" y="354"/>
                  <a:pt x="1168" y="351"/>
                </a:cubicBezTo>
                <a:cubicBezTo>
                  <a:pt x="1168" y="351"/>
                  <a:pt x="1168" y="351"/>
                  <a:pt x="1168" y="351"/>
                </a:cubicBezTo>
                <a:cubicBezTo>
                  <a:pt x="1168" y="354"/>
                  <a:pt x="1171" y="358"/>
                  <a:pt x="1171" y="359"/>
                </a:cubicBezTo>
                <a:cubicBezTo>
                  <a:pt x="1188" y="368"/>
                  <a:pt x="1188" y="368"/>
                  <a:pt x="1188" y="368"/>
                </a:cubicBezTo>
                <a:cubicBezTo>
                  <a:pt x="1190" y="371"/>
                  <a:pt x="1190" y="371"/>
                  <a:pt x="1190" y="371"/>
                </a:cubicBezTo>
                <a:cubicBezTo>
                  <a:pt x="1204" y="345"/>
                  <a:pt x="1204" y="345"/>
                  <a:pt x="1204" y="345"/>
                </a:cubicBezTo>
                <a:cubicBezTo>
                  <a:pt x="1201" y="342"/>
                  <a:pt x="1201" y="342"/>
                  <a:pt x="1201" y="342"/>
                </a:cubicBezTo>
                <a:cubicBezTo>
                  <a:pt x="1201" y="336"/>
                  <a:pt x="1201" y="336"/>
                  <a:pt x="1201" y="336"/>
                </a:cubicBezTo>
                <a:cubicBezTo>
                  <a:pt x="1204" y="334"/>
                  <a:pt x="1204" y="334"/>
                  <a:pt x="1204" y="334"/>
                </a:cubicBezTo>
                <a:cubicBezTo>
                  <a:pt x="1201" y="328"/>
                  <a:pt x="1201" y="328"/>
                  <a:pt x="1201" y="328"/>
                </a:cubicBezTo>
                <a:moveTo>
                  <a:pt x="1201" y="328"/>
                </a:moveTo>
                <a:cubicBezTo>
                  <a:pt x="1196" y="328"/>
                  <a:pt x="1196" y="328"/>
                  <a:pt x="1196" y="328"/>
                </a:cubicBezTo>
                <a:cubicBezTo>
                  <a:pt x="1201" y="328"/>
                  <a:pt x="1201" y="328"/>
                  <a:pt x="1201" y="328"/>
                </a:cubicBezTo>
                <a:moveTo>
                  <a:pt x="1207" y="328"/>
                </a:moveTo>
                <a:cubicBezTo>
                  <a:pt x="1201" y="328"/>
                  <a:pt x="1201" y="328"/>
                  <a:pt x="1201" y="328"/>
                </a:cubicBezTo>
                <a:cubicBezTo>
                  <a:pt x="1204" y="334"/>
                  <a:pt x="1204" y="334"/>
                  <a:pt x="1204" y="334"/>
                </a:cubicBezTo>
                <a:cubicBezTo>
                  <a:pt x="1207" y="328"/>
                  <a:pt x="1207" y="328"/>
                  <a:pt x="1207" y="328"/>
                </a:cubicBezTo>
                <a:moveTo>
                  <a:pt x="1131" y="322"/>
                </a:moveTo>
                <a:cubicBezTo>
                  <a:pt x="1128" y="322"/>
                  <a:pt x="1128" y="322"/>
                  <a:pt x="1128" y="322"/>
                </a:cubicBezTo>
                <a:cubicBezTo>
                  <a:pt x="1133" y="334"/>
                  <a:pt x="1133" y="334"/>
                  <a:pt x="1133" y="334"/>
                </a:cubicBezTo>
                <a:cubicBezTo>
                  <a:pt x="1133" y="336"/>
                  <a:pt x="1133" y="336"/>
                  <a:pt x="1133" y="336"/>
                </a:cubicBezTo>
                <a:cubicBezTo>
                  <a:pt x="1142" y="346"/>
                  <a:pt x="1142" y="346"/>
                  <a:pt x="1142" y="346"/>
                </a:cubicBezTo>
                <a:cubicBezTo>
                  <a:pt x="1143" y="342"/>
                  <a:pt x="1143" y="342"/>
                  <a:pt x="1143" y="342"/>
                </a:cubicBezTo>
                <a:cubicBezTo>
                  <a:pt x="1142" y="346"/>
                  <a:pt x="1142" y="346"/>
                  <a:pt x="1142" y="346"/>
                </a:cubicBezTo>
                <a:cubicBezTo>
                  <a:pt x="1133" y="336"/>
                  <a:pt x="1133" y="336"/>
                  <a:pt x="1133" y="336"/>
                </a:cubicBezTo>
                <a:cubicBezTo>
                  <a:pt x="1136" y="345"/>
                  <a:pt x="1136" y="345"/>
                  <a:pt x="1136" y="345"/>
                </a:cubicBezTo>
                <a:cubicBezTo>
                  <a:pt x="1138" y="348"/>
                  <a:pt x="1138" y="348"/>
                  <a:pt x="1138" y="348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44" y="354"/>
                  <a:pt x="1144" y="354"/>
                  <a:pt x="1144" y="354"/>
                </a:cubicBezTo>
                <a:cubicBezTo>
                  <a:pt x="1142" y="351"/>
                  <a:pt x="1142" y="351"/>
                  <a:pt x="1142" y="351"/>
                </a:cubicBezTo>
                <a:cubicBezTo>
                  <a:pt x="1138" y="347"/>
                  <a:pt x="1138" y="347"/>
                  <a:pt x="1138" y="347"/>
                </a:cubicBezTo>
                <a:cubicBezTo>
                  <a:pt x="1141" y="346"/>
                  <a:pt x="1141" y="346"/>
                  <a:pt x="1141" y="346"/>
                </a:cubicBezTo>
                <a:cubicBezTo>
                  <a:pt x="1147" y="348"/>
                  <a:pt x="1147" y="348"/>
                  <a:pt x="1147" y="348"/>
                </a:cubicBezTo>
                <a:cubicBezTo>
                  <a:pt x="1144" y="331"/>
                  <a:pt x="1144" y="331"/>
                  <a:pt x="1144" y="331"/>
                </a:cubicBezTo>
                <a:cubicBezTo>
                  <a:pt x="1136" y="325"/>
                  <a:pt x="1136" y="325"/>
                  <a:pt x="1136" y="325"/>
                </a:cubicBezTo>
                <a:cubicBezTo>
                  <a:pt x="1133" y="325"/>
                  <a:pt x="1133" y="325"/>
                  <a:pt x="1133" y="325"/>
                </a:cubicBezTo>
                <a:cubicBezTo>
                  <a:pt x="1131" y="322"/>
                  <a:pt x="1131" y="322"/>
                  <a:pt x="1131" y="322"/>
                </a:cubicBezTo>
                <a:moveTo>
                  <a:pt x="1125" y="319"/>
                </a:moveTo>
                <a:cubicBezTo>
                  <a:pt x="1128" y="322"/>
                  <a:pt x="1128" y="322"/>
                  <a:pt x="1128" y="322"/>
                </a:cubicBezTo>
                <a:cubicBezTo>
                  <a:pt x="1125" y="319"/>
                  <a:pt x="1125" y="319"/>
                  <a:pt x="1125" y="319"/>
                </a:cubicBezTo>
                <a:moveTo>
                  <a:pt x="1055" y="314"/>
                </a:moveTo>
                <a:cubicBezTo>
                  <a:pt x="1049" y="314"/>
                  <a:pt x="1049" y="314"/>
                  <a:pt x="1049" y="314"/>
                </a:cubicBezTo>
                <a:cubicBezTo>
                  <a:pt x="1049" y="325"/>
                  <a:pt x="1049" y="325"/>
                  <a:pt x="1049" y="325"/>
                </a:cubicBezTo>
                <a:cubicBezTo>
                  <a:pt x="1055" y="325"/>
                  <a:pt x="1055" y="325"/>
                  <a:pt x="1055" y="325"/>
                </a:cubicBezTo>
                <a:cubicBezTo>
                  <a:pt x="1049" y="325"/>
                  <a:pt x="1049" y="325"/>
                  <a:pt x="1049" y="325"/>
                </a:cubicBezTo>
                <a:cubicBezTo>
                  <a:pt x="1058" y="328"/>
                  <a:pt x="1058" y="328"/>
                  <a:pt x="1058" y="328"/>
                </a:cubicBezTo>
                <a:cubicBezTo>
                  <a:pt x="1055" y="319"/>
                  <a:pt x="1055" y="319"/>
                  <a:pt x="1055" y="319"/>
                </a:cubicBezTo>
                <a:cubicBezTo>
                  <a:pt x="1055" y="314"/>
                  <a:pt x="1055" y="314"/>
                  <a:pt x="1055" y="314"/>
                </a:cubicBezTo>
                <a:moveTo>
                  <a:pt x="1128" y="314"/>
                </a:moveTo>
                <a:cubicBezTo>
                  <a:pt x="1128" y="314"/>
                  <a:pt x="1128" y="314"/>
                  <a:pt x="1128" y="314"/>
                </a:cubicBezTo>
                <a:cubicBezTo>
                  <a:pt x="1125" y="319"/>
                  <a:pt x="1125" y="319"/>
                  <a:pt x="1125" y="319"/>
                </a:cubicBezTo>
                <a:cubicBezTo>
                  <a:pt x="1128" y="322"/>
                  <a:pt x="1128" y="322"/>
                  <a:pt x="1128" y="322"/>
                </a:cubicBezTo>
                <a:cubicBezTo>
                  <a:pt x="1131" y="322"/>
                  <a:pt x="1131" y="322"/>
                  <a:pt x="1131" y="322"/>
                </a:cubicBezTo>
                <a:cubicBezTo>
                  <a:pt x="1131" y="317"/>
                  <a:pt x="1131" y="317"/>
                  <a:pt x="1131" y="317"/>
                </a:cubicBezTo>
                <a:cubicBezTo>
                  <a:pt x="1128" y="314"/>
                  <a:pt x="1128" y="314"/>
                  <a:pt x="1128" y="314"/>
                </a:cubicBezTo>
                <a:moveTo>
                  <a:pt x="1237" y="314"/>
                </a:moveTo>
                <a:cubicBezTo>
                  <a:pt x="1231" y="317"/>
                  <a:pt x="1231" y="317"/>
                  <a:pt x="1231" y="317"/>
                </a:cubicBezTo>
                <a:cubicBezTo>
                  <a:pt x="1237" y="317"/>
                  <a:pt x="1237" y="317"/>
                  <a:pt x="1237" y="317"/>
                </a:cubicBezTo>
                <a:cubicBezTo>
                  <a:pt x="1237" y="314"/>
                  <a:pt x="1237" y="314"/>
                  <a:pt x="1237" y="314"/>
                </a:cubicBezTo>
                <a:moveTo>
                  <a:pt x="481" y="308"/>
                </a:moveTo>
                <a:cubicBezTo>
                  <a:pt x="481" y="308"/>
                  <a:pt x="481" y="308"/>
                  <a:pt x="481" y="308"/>
                </a:cubicBezTo>
                <a:moveTo>
                  <a:pt x="1234" y="299"/>
                </a:moveTo>
                <a:cubicBezTo>
                  <a:pt x="1228" y="299"/>
                  <a:pt x="1228" y="299"/>
                  <a:pt x="1228" y="299"/>
                </a:cubicBezTo>
                <a:cubicBezTo>
                  <a:pt x="1228" y="309"/>
                  <a:pt x="1228" y="309"/>
                  <a:pt x="1228" y="309"/>
                </a:cubicBezTo>
                <a:cubicBezTo>
                  <a:pt x="1223" y="302"/>
                  <a:pt x="1223" y="302"/>
                  <a:pt x="1223" y="302"/>
                </a:cubicBezTo>
                <a:cubicBezTo>
                  <a:pt x="1220" y="302"/>
                  <a:pt x="1220" y="302"/>
                  <a:pt x="1220" y="302"/>
                </a:cubicBezTo>
                <a:cubicBezTo>
                  <a:pt x="1218" y="305"/>
                  <a:pt x="1218" y="305"/>
                  <a:pt x="1218" y="305"/>
                </a:cubicBezTo>
                <a:cubicBezTo>
                  <a:pt x="1221" y="314"/>
                  <a:pt x="1221" y="314"/>
                  <a:pt x="1221" y="314"/>
                </a:cubicBezTo>
                <a:cubicBezTo>
                  <a:pt x="1218" y="325"/>
                  <a:pt x="1218" y="325"/>
                  <a:pt x="1218" y="325"/>
                </a:cubicBezTo>
                <a:cubicBezTo>
                  <a:pt x="1225" y="322"/>
                  <a:pt x="1225" y="322"/>
                  <a:pt x="1225" y="322"/>
                </a:cubicBezTo>
                <a:cubicBezTo>
                  <a:pt x="1228" y="328"/>
                  <a:pt x="1228" y="328"/>
                  <a:pt x="1228" y="328"/>
                </a:cubicBezTo>
                <a:cubicBezTo>
                  <a:pt x="1234" y="328"/>
                  <a:pt x="1234" y="328"/>
                  <a:pt x="1234" y="328"/>
                </a:cubicBezTo>
                <a:cubicBezTo>
                  <a:pt x="1228" y="328"/>
                  <a:pt x="1228" y="328"/>
                  <a:pt x="1228" y="328"/>
                </a:cubicBezTo>
                <a:cubicBezTo>
                  <a:pt x="1234" y="328"/>
                  <a:pt x="1234" y="328"/>
                  <a:pt x="1234" y="328"/>
                </a:cubicBezTo>
                <a:cubicBezTo>
                  <a:pt x="1237" y="317"/>
                  <a:pt x="1237" y="317"/>
                  <a:pt x="1237" y="317"/>
                </a:cubicBezTo>
                <a:cubicBezTo>
                  <a:pt x="1231" y="317"/>
                  <a:pt x="1231" y="317"/>
                  <a:pt x="1231" y="317"/>
                </a:cubicBezTo>
                <a:cubicBezTo>
                  <a:pt x="1228" y="322"/>
                  <a:pt x="1228" y="322"/>
                  <a:pt x="1228" y="322"/>
                </a:cubicBezTo>
                <a:cubicBezTo>
                  <a:pt x="1231" y="317"/>
                  <a:pt x="1231" y="317"/>
                  <a:pt x="1231" y="317"/>
                </a:cubicBezTo>
                <a:cubicBezTo>
                  <a:pt x="1226" y="317"/>
                  <a:pt x="1226" y="317"/>
                  <a:pt x="1226" y="317"/>
                </a:cubicBezTo>
                <a:cubicBezTo>
                  <a:pt x="1234" y="305"/>
                  <a:pt x="1234" y="305"/>
                  <a:pt x="1234" y="305"/>
                </a:cubicBezTo>
                <a:cubicBezTo>
                  <a:pt x="1234" y="299"/>
                  <a:pt x="1234" y="299"/>
                  <a:pt x="1234" y="299"/>
                </a:cubicBezTo>
                <a:moveTo>
                  <a:pt x="437" y="299"/>
                </a:moveTo>
                <a:cubicBezTo>
                  <a:pt x="432" y="305"/>
                  <a:pt x="432" y="305"/>
                  <a:pt x="432" y="305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40" y="305"/>
                  <a:pt x="440" y="305"/>
                  <a:pt x="440" y="305"/>
                </a:cubicBezTo>
                <a:cubicBezTo>
                  <a:pt x="437" y="299"/>
                  <a:pt x="437" y="299"/>
                  <a:pt x="437" y="299"/>
                </a:cubicBezTo>
                <a:moveTo>
                  <a:pt x="1027" y="297"/>
                </a:moveTo>
                <a:cubicBezTo>
                  <a:pt x="1028" y="302"/>
                  <a:pt x="1028" y="302"/>
                  <a:pt x="1028" y="302"/>
                </a:cubicBezTo>
                <a:cubicBezTo>
                  <a:pt x="1033" y="305"/>
                  <a:pt x="1033" y="305"/>
                  <a:pt x="1033" y="305"/>
                </a:cubicBezTo>
                <a:cubicBezTo>
                  <a:pt x="1027" y="297"/>
                  <a:pt x="1027" y="297"/>
                  <a:pt x="1027" y="297"/>
                </a:cubicBezTo>
                <a:moveTo>
                  <a:pt x="1123" y="294"/>
                </a:moveTo>
                <a:cubicBezTo>
                  <a:pt x="1125" y="297"/>
                  <a:pt x="1125" y="297"/>
                  <a:pt x="1125" y="297"/>
                </a:cubicBezTo>
                <a:cubicBezTo>
                  <a:pt x="1123" y="294"/>
                  <a:pt x="1123" y="294"/>
                  <a:pt x="1123" y="294"/>
                </a:cubicBezTo>
                <a:moveTo>
                  <a:pt x="1226" y="293"/>
                </a:moveTo>
                <a:cubicBezTo>
                  <a:pt x="1220" y="297"/>
                  <a:pt x="1220" y="297"/>
                  <a:pt x="1220" y="297"/>
                </a:cubicBezTo>
                <a:cubicBezTo>
                  <a:pt x="1226" y="299"/>
                  <a:pt x="1226" y="299"/>
                  <a:pt x="1226" y="299"/>
                </a:cubicBezTo>
                <a:cubicBezTo>
                  <a:pt x="1226" y="293"/>
                  <a:pt x="1226" y="293"/>
                  <a:pt x="1226" y="293"/>
                </a:cubicBezTo>
                <a:moveTo>
                  <a:pt x="1131" y="293"/>
                </a:moveTo>
                <a:cubicBezTo>
                  <a:pt x="1125" y="302"/>
                  <a:pt x="1125" y="302"/>
                  <a:pt x="1125" y="302"/>
                </a:cubicBezTo>
                <a:cubicBezTo>
                  <a:pt x="1124" y="313"/>
                  <a:pt x="1119" y="314"/>
                  <a:pt x="1125" y="319"/>
                </a:cubicBezTo>
                <a:cubicBezTo>
                  <a:pt x="1128" y="314"/>
                  <a:pt x="1128" y="314"/>
                  <a:pt x="1128" y="314"/>
                </a:cubicBezTo>
                <a:cubicBezTo>
                  <a:pt x="1131" y="296"/>
                  <a:pt x="1131" y="296"/>
                  <a:pt x="1131" y="296"/>
                </a:cubicBezTo>
                <a:cubicBezTo>
                  <a:pt x="1150" y="311"/>
                  <a:pt x="1150" y="311"/>
                  <a:pt x="1150" y="311"/>
                </a:cubicBezTo>
                <a:cubicBezTo>
                  <a:pt x="1131" y="293"/>
                  <a:pt x="1131" y="293"/>
                  <a:pt x="1131" y="293"/>
                </a:cubicBezTo>
                <a:moveTo>
                  <a:pt x="1218" y="285"/>
                </a:moveTo>
                <a:cubicBezTo>
                  <a:pt x="1215" y="291"/>
                  <a:pt x="1215" y="291"/>
                  <a:pt x="1215" y="291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5" y="299"/>
                  <a:pt x="1215" y="299"/>
                  <a:pt x="1215" y="299"/>
                </a:cubicBezTo>
                <a:cubicBezTo>
                  <a:pt x="1218" y="299"/>
                  <a:pt x="1218" y="299"/>
                  <a:pt x="1218" y="299"/>
                </a:cubicBezTo>
                <a:cubicBezTo>
                  <a:pt x="1218" y="297"/>
                  <a:pt x="1218" y="297"/>
                  <a:pt x="1218" y="297"/>
                </a:cubicBezTo>
                <a:cubicBezTo>
                  <a:pt x="1218" y="285"/>
                  <a:pt x="1218" y="285"/>
                  <a:pt x="1218" y="285"/>
                </a:cubicBezTo>
                <a:moveTo>
                  <a:pt x="1220" y="282"/>
                </a:moveTo>
                <a:cubicBezTo>
                  <a:pt x="1218" y="285"/>
                  <a:pt x="1218" y="285"/>
                  <a:pt x="1218" y="285"/>
                </a:cubicBezTo>
                <a:cubicBezTo>
                  <a:pt x="1220" y="282"/>
                  <a:pt x="1220" y="282"/>
                  <a:pt x="1220" y="282"/>
                </a:cubicBezTo>
                <a:moveTo>
                  <a:pt x="1118" y="282"/>
                </a:moveTo>
                <a:cubicBezTo>
                  <a:pt x="1114" y="285"/>
                  <a:pt x="1114" y="285"/>
                  <a:pt x="1114" y="285"/>
                </a:cubicBezTo>
                <a:cubicBezTo>
                  <a:pt x="1119" y="285"/>
                  <a:pt x="1119" y="285"/>
                  <a:pt x="1119" y="285"/>
                </a:cubicBezTo>
                <a:cubicBezTo>
                  <a:pt x="1123" y="291"/>
                  <a:pt x="1123" y="291"/>
                  <a:pt x="1123" y="291"/>
                </a:cubicBezTo>
                <a:cubicBezTo>
                  <a:pt x="1118" y="282"/>
                  <a:pt x="1118" y="282"/>
                  <a:pt x="1118" y="282"/>
                </a:cubicBezTo>
                <a:moveTo>
                  <a:pt x="318" y="279"/>
                </a:moveTo>
                <a:cubicBezTo>
                  <a:pt x="321" y="282"/>
                  <a:pt x="321" y="282"/>
                  <a:pt x="321" y="282"/>
                </a:cubicBezTo>
                <a:cubicBezTo>
                  <a:pt x="318" y="279"/>
                  <a:pt x="318" y="279"/>
                  <a:pt x="318" y="279"/>
                </a:cubicBezTo>
                <a:moveTo>
                  <a:pt x="313" y="277"/>
                </a:moveTo>
                <a:cubicBezTo>
                  <a:pt x="315" y="279"/>
                  <a:pt x="315" y="279"/>
                  <a:pt x="315" y="279"/>
                </a:cubicBezTo>
                <a:cubicBezTo>
                  <a:pt x="313" y="277"/>
                  <a:pt x="313" y="277"/>
                  <a:pt x="313" y="277"/>
                </a:cubicBezTo>
                <a:moveTo>
                  <a:pt x="1218" y="277"/>
                </a:moveTo>
                <a:cubicBezTo>
                  <a:pt x="1215" y="277"/>
                  <a:pt x="1215" y="277"/>
                  <a:pt x="1215" y="277"/>
                </a:cubicBezTo>
                <a:cubicBezTo>
                  <a:pt x="1212" y="285"/>
                  <a:pt x="1212" y="285"/>
                  <a:pt x="1212" y="285"/>
                </a:cubicBezTo>
                <a:cubicBezTo>
                  <a:pt x="1212" y="291"/>
                  <a:pt x="1212" y="291"/>
                  <a:pt x="1212" y="291"/>
                </a:cubicBezTo>
                <a:cubicBezTo>
                  <a:pt x="1215" y="291"/>
                  <a:pt x="1215" y="291"/>
                  <a:pt x="1215" y="291"/>
                </a:cubicBezTo>
                <a:cubicBezTo>
                  <a:pt x="1218" y="285"/>
                  <a:pt x="1218" y="285"/>
                  <a:pt x="1218" y="285"/>
                </a:cubicBezTo>
                <a:cubicBezTo>
                  <a:pt x="1220" y="282"/>
                  <a:pt x="1220" y="282"/>
                  <a:pt x="1220" y="282"/>
                </a:cubicBezTo>
                <a:cubicBezTo>
                  <a:pt x="1220" y="279"/>
                  <a:pt x="1220" y="279"/>
                  <a:pt x="1220" y="279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1218" y="277"/>
                </a:moveTo>
                <a:cubicBezTo>
                  <a:pt x="1215" y="277"/>
                  <a:pt x="1215" y="277"/>
                  <a:pt x="1215" y="277"/>
                </a:cubicBezTo>
                <a:cubicBezTo>
                  <a:pt x="1212" y="285"/>
                  <a:pt x="1212" y="285"/>
                  <a:pt x="1212" y="285"/>
                </a:cubicBezTo>
                <a:cubicBezTo>
                  <a:pt x="1215" y="277"/>
                  <a:pt x="1215" y="277"/>
                  <a:pt x="1215" y="277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1218" y="277"/>
                </a:moveTo>
                <a:cubicBezTo>
                  <a:pt x="1220" y="279"/>
                  <a:pt x="1220" y="279"/>
                  <a:pt x="1220" y="279"/>
                </a:cubicBezTo>
                <a:cubicBezTo>
                  <a:pt x="1218" y="277"/>
                  <a:pt x="1218" y="277"/>
                  <a:pt x="1218" y="277"/>
                </a:cubicBezTo>
                <a:moveTo>
                  <a:pt x="416" y="274"/>
                </a:moveTo>
                <a:cubicBezTo>
                  <a:pt x="411" y="274"/>
                  <a:pt x="411" y="274"/>
                  <a:pt x="411" y="274"/>
                </a:cubicBezTo>
                <a:cubicBezTo>
                  <a:pt x="411" y="279"/>
                  <a:pt x="411" y="279"/>
                  <a:pt x="411" y="279"/>
                </a:cubicBezTo>
                <a:cubicBezTo>
                  <a:pt x="416" y="279"/>
                  <a:pt x="416" y="279"/>
                  <a:pt x="416" y="279"/>
                </a:cubicBezTo>
                <a:cubicBezTo>
                  <a:pt x="416" y="274"/>
                  <a:pt x="416" y="274"/>
                  <a:pt x="416" y="274"/>
                </a:cubicBezTo>
                <a:moveTo>
                  <a:pt x="460" y="274"/>
                </a:moveTo>
                <a:cubicBezTo>
                  <a:pt x="454" y="274"/>
                  <a:pt x="454" y="274"/>
                  <a:pt x="454" y="274"/>
                </a:cubicBezTo>
                <a:cubicBezTo>
                  <a:pt x="454" y="279"/>
                  <a:pt x="454" y="279"/>
                  <a:pt x="454" y="279"/>
                </a:cubicBezTo>
                <a:cubicBezTo>
                  <a:pt x="460" y="279"/>
                  <a:pt x="460" y="279"/>
                  <a:pt x="460" y="279"/>
                </a:cubicBezTo>
                <a:cubicBezTo>
                  <a:pt x="460" y="274"/>
                  <a:pt x="460" y="274"/>
                  <a:pt x="460" y="274"/>
                </a:cubicBezTo>
                <a:moveTo>
                  <a:pt x="449" y="271"/>
                </a:moveTo>
                <a:cubicBezTo>
                  <a:pt x="443" y="271"/>
                  <a:pt x="443" y="271"/>
                  <a:pt x="443" y="271"/>
                </a:cubicBezTo>
                <a:cubicBezTo>
                  <a:pt x="443" y="277"/>
                  <a:pt x="443" y="277"/>
                  <a:pt x="443" y="277"/>
                </a:cubicBezTo>
                <a:cubicBezTo>
                  <a:pt x="449" y="277"/>
                  <a:pt x="449" y="277"/>
                  <a:pt x="449" y="277"/>
                </a:cubicBezTo>
                <a:cubicBezTo>
                  <a:pt x="449" y="271"/>
                  <a:pt x="449" y="271"/>
                  <a:pt x="449" y="271"/>
                </a:cubicBezTo>
                <a:moveTo>
                  <a:pt x="101" y="268"/>
                </a:moveTo>
                <a:cubicBezTo>
                  <a:pt x="95" y="268"/>
                  <a:pt x="95" y="268"/>
                  <a:pt x="95" y="268"/>
                </a:cubicBezTo>
                <a:cubicBezTo>
                  <a:pt x="95" y="274"/>
                  <a:pt x="95" y="274"/>
                  <a:pt x="95" y="274"/>
                </a:cubicBezTo>
                <a:cubicBezTo>
                  <a:pt x="101" y="274"/>
                  <a:pt x="101" y="274"/>
                  <a:pt x="101" y="274"/>
                </a:cubicBezTo>
                <a:cubicBezTo>
                  <a:pt x="101" y="268"/>
                  <a:pt x="101" y="268"/>
                  <a:pt x="101" y="268"/>
                </a:cubicBezTo>
                <a:moveTo>
                  <a:pt x="1173" y="267"/>
                </a:moveTo>
                <a:cubicBezTo>
                  <a:pt x="1165" y="275"/>
                  <a:pt x="1165" y="275"/>
                  <a:pt x="1165" y="275"/>
                </a:cubicBezTo>
                <a:cubicBezTo>
                  <a:pt x="1175" y="270"/>
                  <a:pt x="1175" y="270"/>
                  <a:pt x="1175" y="270"/>
                </a:cubicBezTo>
                <a:cubicBezTo>
                  <a:pt x="1173" y="267"/>
                  <a:pt x="1173" y="267"/>
                  <a:pt x="1173" y="267"/>
                </a:cubicBezTo>
                <a:moveTo>
                  <a:pt x="299" y="262"/>
                </a:moveTo>
                <a:cubicBezTo>
                  <a:pt x="299" y="271"/>
                  <a:pt x="299" y="271"/>
                  <a:pt x="299" y="271"/>
                </a:cubicBezTo>
                <a:cubicBezTo>
                  <a:pt x="310" y="277"/>
                  <a:pt x="310" y="277"/>
                  <a:pt x="310" y="277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299" y="262"/>
                  <a:pt x="299" y="262"/>
                  <a:pt x="299" y="262"/>
                </a:cubicBezTo>
                <a:moveTo>
                  <a:pt x="1022" y="260"/>
                </a:moveTo>
                <a:cubicBezTo>
                  <a:pt x="1017" y="262"/>
                  <a:pt x="1017" y="262"/>
                  <a:pt x="1017" y="262"/>
                </a:cubicBezTo>
                <a:cubicBezTo>
                  <a:pt x="1022" y="279"/>
                  <a:pt x="1022" y="279"/>
                  <a:pt x="1022" y="279"/>
                </a:cubicBezTo>
                <a:cubicBezTo>
                  <a:pt x="1022" y="260"/>
                  <a:pt x="1022" y="260"/>
                  <a:pt x="1022" y="260"/>
                </a:cubicBezTo>
                <a:moveTo>
                  <a:pt x="1082" y="260"/>
                </a:moveTo>
                <a:cubicBezTo>
                  <a:pt x="1078" y="263"/>
                  <a:pt x="1068" y="272"/>
                  <a:pt x="1065" y="277"/>
                </a:cubicBezTo>
                <a:cubicBezTo>
                  <a:pt x="1076" y="269"/>
                  <a:pt x="1075" y="272"/>
                  <a:pt x="1082" y="260"/>
                </a:cubicBezTo>
                <a:moveTo>
                  <a:pt x="1185" y="257"/>
                </a:moveTo>
                <a:cubicBezTo>
                  <a:pt x="1177" y="262"/>
                  <a:pt x="1177" y="262"/>
                  <a:pt x="1177" y="262"/>
                </a:cubicBezTo>
                <a:cubicBezTo>
                  <a:pt x="1182" y="262"/>
                  <a:pt x="1182" y="262"/>
                  <a:pt x="1182" y="262"/>
                </a:cubicBezTo>
                <a:cubicBezTo>
                  <a:pt x="1185" y="257"/>
                  <a:pt x="1185" y="257"/>
                  <a:pt x="1185" y="257"/>
                </a:cubicBezTo>
                <a:moveTo>
                  <a:pt x="394" y="254"/>
                </a:moveTo>
                <a:cubicBezTo>
                  <a:pt x="389" y="254"/>
                  <a:pt x="389" y="254"/>
                  <a:pt x="389" y="254"/>
                </a:cubicBezTo>
                <a:cubicBezTo>
                  <a:pt x="381" y="254"/>
                  <a:pt x="384" y="255"/>
                  <a:pt x="381" y="26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96" y="260"/>
                  <a:pt x="396" y="261"/>
                  <a:pt x="402" y="262"/>
                </a:cubicBezTo>
                <a:cubicBezTo>
                  <a:pt x="402" y="262"/>
                  <a:pt x="402" y="262"/>
                  <a:pt x="402" y="262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4" y="268"/>
                  <a:pt x="416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7" y="269"/>
                  <a:pt x="417" y="269"/>
                  <a:pt x="417" y="269"/>
                </a:cubicBezTo>
                <a:cubicBezTo>
                  <a:pt x="416" y="269"/>
                  <a:pt x="414" y="268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2" y="266"/>
                  <a:pt x="412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6"/>
                  <a:pt x="411" y="266"/>
                  <a:pt x="411" y="266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1" y="265"/>
                  <a:pt x="411" y="265"/>
                  <a:pt x="411" y="265"/>
                </a:cubicBezTo>
                <a:cubicBezTo>
                  <a:pt x="413" y="271"/>
                  <a:pt x="413" y="271"/>
                  <a:pt x="413" y="271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30" y="272"/>
                  <a:pt x="430" y="272"/>
                  <a:pt x="430" y="272"/>
                </a:cubicBezTo>
                <a:cubicBezTo>
                  <a:pt x="424" y="277"/>
                  <a:pt x="424" y="277"/>
                  <a:pt x="424" y="277"/>
                </a:cubicBezTo>
                <a:cubicBezTo>
                  <a:pt x="432" y="277"/>
                  <a:pt x="432" y="277"/>
                  <a:pt x="432" y="277"/>
                </a:cubicBezTo>
                <a:cubicBezTo>
                  <a:pt x="443" y="277"/>
                  <a:pt x="443" y="277"/>
                  <a:pt x="443" y="277"/>
                </a:cubicBezTo>
                <a:cubicBezTo>
                  <a:pt x="443" y="271"/>
                  <a:pt x="443" y="271"/>
                  <a:pt x="443" y="271"/>
                </a:cubicBezTo>
                <a:cubicBezTo>
                  <a:pt x="432" y="271"/>
                  <a:pt x="432" y="271"/>
                  <a:pt x="432" y="271"/>
                </a:cubicBezTo>
                <a:cubicBezTo>
                  <a:pt x="443" y="271"/>
                  <a:pt x="443" y="271"/>
                  <a:pt x="443" y="271"/>
                </a:cubicBezTo>
                <a:cubicBezTo>
                  <a:pt x="443" y="268"/>
                  <a:pt x="443" y="268"/>
                  <a:pt x="441" y="268"/>
                </a:cubicBezTo>
                <a:cubicBezTo>
                  <a:pt x="440" y="268"/>
                  <a:pt x="438" y="268"/>
                  <a:pt x="435" y="268"/>
                </a:cubicBezTo>
                <a:cubicBezTo>
                  <a:pt x="428" y="268"/>
                  <a:pt x="428" y="267"/>
                  <a:pt x="421" y="265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21" y="265"/>
                  <a:pt x="421" y="265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21" y="265"/>
                  <a:pt x="421" y="265"/>
                  <a:pt x="421" y="265"/>
                </a:cubicBezTo>
                <a:cubicBezTo>
                  <a:pt x="408" y="260"/>
                  <a:pt x="408" y="260"/>
                  <a:pt x="408" y="260"/>
                </a:cubicBezTo>
                <a:cubicBezTo>
                  <a:pt x="402" y="260"/>
                  <a:pt x="402" y="260"/>
                  <a:pt x="402" y="260"/>
                </a:cubicBezTo>
                <a:cubicBezTo>
                  <a:pt x="394" y="254"/>
                  <a:pt x="394" y="254"/>
                  <a:pt x="394" y="254"/>
                </a:cubicBezTo>
                <a:moveTo>
                  <a:pt x="1218" y="254"/>
                </a:moveTo>
                <a:cubicBezTo>
                  <a:pt x="1212" y="257"/>
                  <a:pt x="1212" y="257"/>
                  <a:pt x="1212" y="257"/>
                </a:cubicBezTo>
                <a:cubicBezTo>
                  <a:pt x="1218" y="260"/>
                  <a:pt x="1218" y="260"/>
                  <a:pt x="1218" y="260"/>
                </a:cubicBezTo>
                <a:cubicBezTo>
                  <a:pt x="1218" y="254"/>
                  <a:pt x="1218" y="254"/>
                  <a:pt x="1218" y="254"/>
                </a:cubicBezTo>
                <a:moveTo>
                  <a:pt x="998" y="251"/>
                </a:moveTo>
                <a:cubicBezTo>
                  <a:pt x="1003" y="256"/>
                  <a:pt x="1007" y="261"/>
                  <a:pt x="1012" y="269"/>
                </a:cubicBezTo>
                <a:cubicBezTo>
                  <a:pt x="1014" y="265"/>
                  <a:pt x="1014" y="265"/>
                  <a:pt x="1014" y="265"/>
                </a:cubicBezTo>
                <a:cubicBezTo>
                  <a:pt x="1003" y="251"/>
                  <a:pt x="1003" y="251"/>
                  <a:pt x="1003" y="251"/>
                </a:cubicBezTo>
                <a:cubicBezTo>
                  <a:pt x="998" y="251"/>
                  <a:pt x="998" y="251"/>
                  <a:pt x="998" y="251"/>
                </a:cubicBezTo>
                <a:moveTo>
                  <a:pt x="267" y="248"/>
                </a:moveTo>
                <a:cubicBezTo>
                  <a:pt x="272" y="254"/>
                  <a:pt x="272" y="254"/>
                  <a:pt x="272" y="254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2" y="254"/>
                  <a:pt x="272" y="254"/>
                  <a:pt x="272" y="254"/>
                </a:cubicBezTo>
                <a:cubicBezTo>
                  <a:pt x="267" y="248"/>
                  <a:pt x="267" y="248"/>
                  <a:pt x="267" y="248"/>
                </a:cubicBezTo>
                <a:moveTo>
                  <a:pt x="1216" y="247"/>
                </a:moveTo>
                <a:cubicBezTo>
                  <a:pt x="1212" y="257"/>
                  <a:pt x="1212" y="257"/>
                  <a:pt x="1212" y="257"/>
                </a:cubicBezTo>
                <a:cubicBezTo>
                  <a:pt x="1218" y="254"/>
                  <a:pt x="1218" y="254"/>
                  <a:pt x="1218" y="254"/>
                </a:cubicBezTo>
                <a:cubicBezTo>
                  <a:pt x="1216" y="247"/>
                  <a:pt x="1216" y="247"/>
                  <a:pt x="1216" y="247"/>
                </a:cubicBezTo>
                <a:moveTo>
                  <a:pt x="362" y="228"/>
                </a:moveTo>
                <a:cubicBezTo>
                  <a:pt x="359" y="231"/>
                  <a:pt x="359" y="231"/>
                  <a:pt x="359" y="231"/>
                </a:cubicBezTo>
                <a:cubicBezTo>
                  <a:pt x="362" y="228"/>
                  <a:pt x="362" y="228"/>
                  <a:pt x="362" y="228"/>
                </a:cubicBezTo>
                <a:moveTo>
                  <a:pt x="383" y="225"/>
                </a:moveTo>
                <a:cubicBezTo>
                  <a:pt x="392" y="240"/>
                  <a:pt x="392" y="240"/>
                  <a:pt x="392" y="240"/>
                </a:cubicBezTo>
                <a:cubicBezTo>
                  <a:pt x="383" y="225"/>
                  <a:pt x="383" y="225"/>
                  <a:pt x="383" y="225"/>
                </a:cubicBezTo>
                <a:moveTo>
                  <a:pt x="354" y="223"/>
                </a:moveTo>
                <a:cubicBezTo>
                  <a:pt x="359" y="223"/>
                  <a:pt x="359" y="223"/>
                  <a:pt x="359" y="223"/>
                </a:cubicBezTo>
                <a:cubicBezTo>
                  <a:pt x="354" y="223"/>
                  <a:pt x="354" y="223"/>
                  <a:pt x="354" y="223"/>
                </a:cubicBezTo>
                <a:moveTo>
                  <a:pt x="362" y="223"/>
                </a:moveTo>
                <a:cubicBezTo>
                  <a:pt x="359" y="223"/>
                  <a:pt x="359" y="223"/>
                  <a:pt x="359" y="223"/>
                </a:cubicBezTo>
                <a:cubicBezTo>
                  <a:pt x="354" y="223"/>
                  <a:pt x="354" y="223"/>
                  <a:pt x="354" y="223"/>
                </a:cubicBezTo>
                <a:cubicBezTo>
                  <a:pt x="351" y="225"/>
                  <a:pt x="351" y="225"/>
                  <a:pt x="351" y="225"/>
                </a:cubicBezTo>
                <a:cubicBezTo>
                  <a:pt x="351" y="231"/>
                  <a:pt x="351" y="231"/>
                  <a:pt x="351" y="231"/>
                </a:cubicBezTo>
                <a:cubicBezTo>
                  <a:pt x="359" y="231"/>
                  <a:pt x="359" y="231"/>
                  <a:pt x="359" y="231"/>
                </a:cubicBezTo>
                <a:cubicBezTo>
                  <a:pt x="362" y="228"/>
                  <a:pt x="362" y="228"/>
                  <a:pt x="362" y="228"/>
                </a:cubicBezTo>
                <a:cubicBezTo>
                  <a:pt x="362" y="223"/>
                  <a:pt x="362" y="223"/>
                  <a:pt x="362" y="223"/>
                </a:cubicBezTo>
                <a:moveTo>
                  <a:pt x="383" y="214"/>
                </a:moveTo>
                <a:cubicBezTo>
                  <a:pt x="383" y="214"/>
                  <a:pt x="383" y="214"/>
                  <a:pt x="383" y="214"/>
                </a:cubicBezTo>
                <a:moveTo>
                  <a:pt x="1258" y="211"/>
                </a:moveTo>
                <a:cubicBezTo>
                  <a:pt x="1253" y="211"/>
                  <a:pt x="1253" y="211"/>
                  <a:pt x="1253" y="211"/>
                </a:cubicBezTo>
                <a:cubicBezTo>
                  <a:pt x="1253" y="220"/>
                  <a:pt x="1253" y="220"/>
                  <a:pt x="1253" y="220"/>
                </a:cubicBezTo>
                <a:cubicBezTo>
                  <a:pt x="1258" y="220"/>
                  <a:pt x="1258" y="220"/>
                  <a:pt x="1258" y="220"/>
                </a:cubicBezTo>
                <a:cubicBezTo>
                  <a:pt x="1258" y="211"/>
                  <a:pt x="1258" y="211"/>
                  <a:pt x="1258" y="211"/>
                </a:cubicBezTo>
                <a:moveTo>
                  <a:pt x="1258" y="205"/>
                </a:moveTo>
                <a:cubicBezTo>
                  <a:pt x="1255" y="208"/>
                  <a:pt x="1255" y="208"/>
                  <a:pt x="1255" y="208"/>
                </a:cubicBezTo>
                <a:cubicBezTo>
                  <a:pt x="1253" y="211"/>
                  <a:pt x="1253" y="211"/>
                  <a:pt x="1253" y="211"/>
                </a:cubicBezTo>
                <a:cubicBezTo>
                  <a:pt x="1258" y="211"/>
                  <a:pt x="1258" y="211"/>
                  <a:pt x="1258" y="211"/>
                </a:cubicBezTo>
                <a:cubicBezTo>
                  <a:pt x="1264" y="214"/>
                  <a:pt x="1264" y="214"/>
                  <a:pt x="1264" y="214"/>
                </a:cubicBezTo>
                <a:cubicBezTo>
                  <a:pt x="1267" y="211"/>
                  <a:pt x="1267" y="211"/>
                  <a:pt x="1267" y="211"/>
                </a:cubicBezTo>
                <a:cubicBezTo>
                  <a:pt x="1258" y="205"/>
                  <a:pt x="1258" y="205"/>
                  <a:pt x="1258" y="205"/>
                </a:cubicBezTo>
                <a:moveTo>
                  <a:pt x="242" y="205"/>
                </a:moveTo>
                <a:cubicBezTo>
                  <a:pt x="237" y="205"/>
                  <a:pt x="237" y="205"/>
                  <a:pt x="237" y="205"/>
                </a:cubicBezTo>
                <a:cubicBezTo>
                  <a:pt x="245" y="213"/>
                  <a:pt x="260" y="237"/>
                  <a:pt x="267" y="248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4" y="251"/>
                  <a:pt x="274" y="251"/>
                  <a:pt x="274" y="251"/>
                </a:cubicBezTo>
                <a:cubicBezTo>
                  <a:pt x="273" y="253"/>
                  <a:pt x="273" y="253"/>
                  <a:pt x="273" y="253"/>
                </a:cubicBezTo>
                <a:cubicBezTo>
                  <a:pt x="278" y="256"/>
                  <a:pt x="278" y="256"/>
                  <a:pt x="278" y="256"/>
                </a:cubicBezTo>
                <a:cubicBezTo>
                  <a:pt x="272" y="248"/>
                  <a:pt x="272" y="248"/>
                  <a:pt x="272" y="248"/>
                </a:cubicBezTo>
                <a:cubicBezTo>
                  <a:pt x="256" y="225"/>
                  <a:pt x="256" y="225"/>
                  <a:pt x="256" y="225"/>
                </a:cubicBezTo>
                <a:cubicBezTo>
                  <a:pt x="256" y="223"/>
                  <a:pt x="256" y="223"/>
                  <a:pt x="256" y="223"/>
                </a:cubicBezTo>
                <a:cubicBezTo>
                  <a:pt x="259" y="219"/>
                  <a:pt x="259" y="219"/>
                  <a:pt x="259" y="219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42" y="205"/>
                  <a:pt x="242" y="205"/>
                  <a:pt x="242" y="205"/>
                </a:cubicBezTo>
                <a:moveTo>
                  <a:pt x="1239" y="197"/>
                </a:moveTo>
                <a:cubicBezTo>
                  <a:pt x="1239" y="205"/>
                  <a:pt x="1239" y="205"/>
                  <a:pt x="1239" y="205"/>
                </a:cubicBezTo>
                <a:cubicBezTo>
                  <a:pt x="1239" y="197"/>
                  <a:pt x="1239" y="197"/>
                  <a:pt x="1239" y="197"/>
                </a:cubicBezTo>
                <a:moveTo>
                  <a:pt x="402" y="376"/>
                </a:moveTo>
                <a:cubicBezTo>
                  <a:pt x="402" y="371"/>
                  <a:pt x="402" y="371"/>
                  <a:pt x="402" y="371"/>
                </a:cubicBezTo>
                <a:cubicBezTo>
                  <a:pt x="402" y="376"/>
                  <a:pt x="402" y="376"/>
                  <a:pt x="402" y="376"/>
                </a:cubicBezTo>
                <a:cubicBezTo>
                  <a:pt x="408" y="376"/>
                  <a:pt x="408" y="376"/>
                  <a:pt x="408" y="376"/>
                </a:cubicBezTo>
                <a:cubicBezTo>
                  <a:pt x="402" y="376"/>
                  <a:pt x="402" y="376"/>
                  <a:pt x="402" y="376"/>
                </a:cubicBezTo>
                <a:moveTo>
                  <a:pt x="405" y="362"/>
                </a:moveTo>
                <a:cubicBezTo>
                  <a:pt x="405" y="362"/>
                  <a:pt x="405" y="362"/>
                  <a:pt x="405" y="362"/>
                </a:cubicBezTo>
                <a:moveTo>
                  <a:pt x="400" y="317"/>
                </a:moveTo>
                <a:cubicBezTo>
                  <a:pt x="400" y="317"/>
                  <a:pt x="400" y="317"/>
                  <a:pt x="400" y="317"/>
                </a:cubicBezTo>
                <a:moveTo>
                  <a:pt x="416" y="317"/>
                </a:moveTo>
                <a:cubicBezTo>
                  <a:pt x="416" y="317"/>
                  <a:pt x="416" y="317"/>
                  <a:pt x="416" y="317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16" y="317"/>
                  <a:pt x="416" y="317"/>
                  <a:pt x="416" y="317"/>
                </a:cubicBezTo>
                <a:cubicBezTo>
                  <a:pt x="416" y="317"/>
                  <a:pt x="416" y="317"/>
                  <a:pt x="416" y="317"/>
                </a:cubicBezTo>
                <a:moveTo>
                  <a:pt x="352" y="277"/>
                </a:moveTo>
                <a:cubicBezTo>
                  <a:pt x="352" y="277"/>
                  <a:pt x="352" y="277"/>
                  <a:pt x="352" y="277"/>
                </a:cubicBezTo>
                <a:cubicBezTo>
                  <a:pt x="352" y="277"/>
                  <a:pt x="352" y="277"/>
                  <a:pt x="352" y="277"/>
                </a:cubicBezTo>
                <a:cubicBezTo>
                  <a:pt x="352" y="277"/>
                  <a:pt x="352" y="277"/>
                  <a:pt x="352" y="277"/>
                </a:cubicBezTo>
                <a:moveTo>
                  <a:pt x="352" y="277"/>
                </a:moveTo>
                <a:cubicBezTo>
                  <a:pt x="351" y="277"/>
                  <a:pt x="351" y="277"/>
                  <a:pt x="351" y="277"/>
                </a:cubicBezTo>
                <a:cubicBezTo>
                  <a:pt x="351" y="277"/>
                  <a:pt x="351" y="277"/>
                  <a:pt x="352" y="277"/>
                </a:cubicBezTo>
                <a:moveTo>
                  <a:pt x="364" y="263"/>
                </a:moveTo>
                <a:cubicBezTo>
                  <a:pt x="364" y="263"/>
                  <a:pt x="364" y="263"/>
                  <a:pt x="364" y="263"/>
                </a:cubicBezTo>
                <a:cubicBezTo>
                  <a:pt x="364" y="263"/>
                  <a:pt x="364" y="263"/>
                  <a:pt x="364" y="263"/>
                </a:cubicBezTo>
                <a:moveTo>
                  <a:pt x="364" y="263"/>
                </a:moveTo>
                <a:cubicBezTo>
                  <a:pt x="364" y="263"/>
                  <a:pt x="364" y="263"/>
                  <a:pt x="364" y="263"/>
                </a:cubicBezTo>
                <a:cubicBezTo>
                  <a:pt x="364" y="263"/>
                  <a:pt x="364" y="263"/>
                  <a:pt x="364" y="263"/>
                </a:cubicBezTo>
                <a:moveTo>
                  <a:pt x="364" y="263"/>
                </a:moveTo>
                <a:cubicBezTo>
                  <a:pt x="364" y="262"/>
                  <a:pt x="364" y="262"/>
                  <a:pt x="364" y="262"/>
                </a:cubicBezTo>
                <a:cubicBezTo>
                  <a:pt x="364" y="262"/>
                  <a:pt x="364" y="262"/>
                  <a:pt x="364" y="263"/>
                </a:cubicBezTo>
                <a:moveTo>
                  <a:pt x="364" y="262"/>
                </a:moveTo>
                <a:cubicBezTo>
                  <a:pt x="364" y="262"/>
                  <a:pt x="364" y="262"/>
                  <a:pt x="364" y="262"/>
                </a:cubicBezTo>
                <a:moveTo>
                  <a:pt x="253" y="208"/>
                </a:moveTo>
                <a:cubicBezTo>
                  <a:pt x="253" y="208"/>
                  <a:pt x="253" y="208"/>
                  <a:pt x="253" y="208"/>
                </a:cubicBezTo>
                <a:cubicBezTo>
                  <a:pt x="253" y="208"/>
                  <a:pt x="253" y="208"/>
                  <a:pt x="253" y="208"/>
                </a:cubicBezTo>
                <a:cubicBezTo>
                  <a:pt x="253" y="208"/>
                  <a:pt x="253" y="208"/>
                  <a:pt x="253" y="208"/>
                </a:cubicBezTo>
                <a:moveTo>
                  <a:pt x="264" y="208"/>
                </a:moveTo>
                <a:cubicBezTo>
                  <a:pt x="264" y="208"/>
                  <a:pt x="264" y="208"/>
                  <a:pt x="264" y="208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9" y="217"/>
                  <a:pt x="269" y="217"/>
                  <a:pt x="269" y="217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1" y="214"/>
                  <a:pt x="261" y="214"/>
                  <a:pt x="261" y="214"/>
                </a:cubicBezTo>
                <a:cubicBezTo>
                  <a:pt x="264" y="217"/>
                  <a:pt x="264" y="217"/>
                  <a:pt x="264" y="217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1" y="214"/>
                  <a:pt x="261" y="214"/>
                  <a:pt x="261" y="214"/>
                </a:cubicBezTo>
                <a:cubicBezTo>
                  <a:pt x="264" y="214"/>
                  <a:pt x="264" y="214"/>
                  <a:pt x="264" y="214"/>
                </a:cubicBezTo>
                <a:cubicBezTo>
                  <a:pt x="264" y="208"/>
                  <a:pt x="264" y="208"/>
                  <a:pt x="264" y="208"/>
                </a:cubicBezTo>
                <a:moveTo>
                  <a:pt x="264" y="208"/>
                </a:moveTo>
                <a:cubicBezTo>
                  <a:pt x="269" y="208"/>
                  <a:pt x="269" y="208"/>
                  <a:pt x="269" y="208"/>
                </a:cubicBezTo>
                <a:cubicBezTo>
                  <a:pt x="264" y="208"/>
                  <a:pt x="264" y="208"/>
                  <a:pt x="264" y="208"/>
                </a:cubicBezTo>
                <a:moveTo>
                  <a:pt x="381" y="214"/>
                </a:moveTo>
                <a:cubicBezTo>
                  <a:pt x="381" y="214"/>
                  <a:pt x="381" y="214"/>
                  <a:pt x="381" y="214"/>
                </a:cubicBezTo>
                <a:cubicBezTo>
                  <a:pt x="381" y="208"/>
                  <a:pt x="381" y="208"/>
                  <a:pt x="381" y="208"/>
                </a:cubicBezTo>
                <a:cubicBezTo>
                  <a:pt x="381" y="214"/>
                  <a:pt x="381" y="214"/>
                  <a:pt x="381" y="214"/>
                </a:cubicBezTo>
                <a:cubicBezTo>
                  <a:pt x="383" y="214"/>
                  <a:pt x="383" y="214"/>
                  <a:pt x="383" y="214"/>
                </a:cubicBezTo>
                <a:cubicBezTo>
                  <a:pt x="381" y="217"/>
                  <a:pt x="381" y="217"/>
                  <a:pt x="381" y="217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75" y="208"/>
                  <a:pt x="375" y="208"/>
                  <a:pt x="375" y="208"/>
                </a:cubicBezTo>
                <a:cubicBezTo>
                  <a:pt x="375" y="217"/>
                  <a:pt x="375" y="217"/>
                  <a:pt x="375" y="217"/>
                </a:cubicBezTo>
                <a:cubicBezTo>
                  <a:pt x="381" y="217"/>
                  <a:pt x="381" y="217"/>
                  <a:pt x="381" y="217"/>
                </a:cubicBezTo>
                <a:cubicBezTo>
                  <a:pt x="383" y="214"/>
                  <a:pt x="383" y="214"/>
                  <a:pt x="383" y="214"/>
                </a:cubicBezTo>
                <a:cubicBezTo>
                  <a:pt x="381" y="214"/>
                  <a:pt x="381" y="214"/>
                  <a:pt x="381" y="214"/>
                </a:cubicBezTo>
                <a:moveTo>
                  <a:pt x="375" y="208"/>
                </a:moveTo>
                <a:cubicBezTo>
                  <a:pt x="381" y="208"/>
                  <a:pt x="381" y="208"/>
                  <a:pt x="381" y="208"/>
                </a:cubicBezTo>
                <a:cubicBezTo>
                  <a:pt x="375" y="208"/>
                  <a:pt x="375" y="208"/>
                  <a:pt x="375" y="208"/>
                </a:cubicBezTo>
                <a:moveTo>
                  <a:pt x="253" y="208"/>
                </a:moveTo>
                <a:cubicBezTo>
                  <a:pt x="251" y="208"/>
                  <a:pt x="249" y="208"/>
                  <a:pt x="248" y="206"/>
                </a:cubicBezTo>
                <a:cubicBezTo>
                  <a:pt x="249" y="208"/>
                  <a:pt x="251" y="208"/>
                  <a:pt x="253" y="208"/>
                </a:cubicBezTo>
                <a:moveTo>
                  <a:pt x="261" y="203"/>
                </a:move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moveTo>
                  <a:pt x="248" y="203"/>
                </a:moveTo>
                <a:cubicBezTo>
                  <a:pt x="248" y="203"/>
                  <a:pt x="248" y="203"/>
                  <a:pt x="248" y="203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5"/>
                  <a:pt x="248" y="205"/>
                  <a:pt x="248" y="206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8" y="203"/>
                  <a:pt x="248" y="203"/>
                  <a:pt x="248" y="203"/>
                </a:cubicBezTo>
                <a:moveTo>
                  <a:pt x="261" y="203"/>
                </a:move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cubicBezTo>
                  <a:pt x="261" y="203"/>
                  <a:pt x="261" y="203"/>
                  <a:pt x="261" y="203"/>
                </a:cubicBezTo>
                <a:moveTo>
                  <a:pt x="343" y="200"/>
                </a:moveTo>
                <a:cubicBezTo>
                  <a:pt x="334" y="200"/>
                  <a:pt x="334" y="200"/>
                  <a:pt x="334" y="200"/>
                </a:cubicBezTo>
                <a:cubicBezTo>
                  <a:pt x="343" y="200"/>
                  <a:pt x="343" y="200"/>
                  <a:pt x="343" y="200"/>
                </a:cubicBezTo>
                <a:moveTo>
                  <a:pt x="253" y="197"/>
                </a:moveTo>
                <a:cubicBezTo>
                  <a:pt x="261" y="197"/>
                  <a:pt x="261" y="197"/>
                  <a:pt x="261" y="197"/>
                </a:cubicBezTo>
                <a:cubicBezTo>
                  <a:pt x="253" y="197"/>
                  <a:pt x="253" y="197"/>
                  <a:pt x="253" y="197"/>
                </a:cubicBezTo>
                <a:moveTo>
                  <a:pt x="413" y="195"/>
                </a:moveTo>
                <a:cubicBezTo>
                  <a:pt x="409" y="195"/>
                  <a:pt x="409" y="195"/>
                  <a:pt x="409" y="195"/>
                </a:cubicBezTo>
                <a:cubicBezTo>
                  <a:pt x="408" y="197"/>
                  <a:pt x="408" y="197"/>
                  <a:pt x="408" y="197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37" y="205"/>
                  <a:pt x="237" y="205"/>
                  <a:pt x="237" y="205"/>
                </a:cubicBezTo>
                <a:cubicBezTo>
                  <a:pt x="242" y="205"/>
                  <a:pt x="242" y="205"/>
                  <a:pt x="242" y="205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99" y="262"/>
                  <a:pt x="299" y="262"/>
                  <a:pt x="299" y="262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310" y="277"/>
                  <a:pt x="310" y="277"/>
                  <a:pt x="310" y="277"/>
                </a:cubicBezTo>
                <a:cubicBezTo>
                  <a:pt x="313" y="277"/>
                  <a:pt x="313" y="277"/>
                  <a:pt x="313" y="277"/>
                </a:cubicBezTo>
                <a:cubicBezTo>
                  <a:pt x="315" y="279"/>
                  <a:pt x="315" y="279"/>
                  <a:pt x="315" y="279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1" y="282"/>
                  <a:pt x="321" y="282"/>
                  <a:pt x="321" y="282"/>
                </a:cubicBezTo>
                <a:cubicBezTo>
                  <a:pt x="335" y="288"/>
                  <a:pt x="335" y="288"/>
                  <a:pt x="335" y="288"/>
                </a:cubicBezTo>
                <a:cubicBezTo>
                  <a:pt x="345" y="286"/>
                  <a:pt x="345" y="286"/>
                  <a:pt x="345" y="286"/>
                </a:cubicBezTo>
                <a:cubicBezTo>
                  <a:pt x="364" y="297"/>
                  <a:pt x="364" y="297"/>
                  <a:pt x="364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9" y="303"/>
                  <a:pt x="372" y="301"/>
                  <a:pt x="384" y="303"/>
                </a:cubicBezTo>
                <a:cubicBezTo>
                  <a:pt x="384" y="303"/>
                  <a:pt x="384" y="303"/>
                  <a:pt x="384" y="303"/>
                </a:cubicBezTo>
                <a:cubicBezTo>
                  <a:pt x="372" y="301"/>
                  <a:pt x="379" y="303"/>
                  <a:pt x="370" y="297"/>
                </a:cubicBezTo>
                <a:cubicBezTo>
                  <a:pt x="364" y="297"/>
                  <a:pt x="364" y="297"/>
                  <a:pt x="364" y="297"/>
                </a:cubicBezTo>
                <a:cubicBezTo>
                  <a:pt x="372" y="302"/>
                  <a:pt x="377" y="301"/>
                  <a:pt x="378" y="31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1" y="310"/>
                  <a:pt x="381" y="310"/>
                  <a:pt x="381" y="310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6" y="314"/>
                  <a:pt x="386" y="314"/>
                  <a:pt x="386" y="314"/>
                </a:cubicBezTo>
                <a:cubicBezTo>
                  <a:pt x="389" y="317"/>
                  <a:pt x="389" y="317"/>
                  <a:pt x="389" y="317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89" y="317"/>
                  <a:pt x="389" y="317"/>
                  <a:pt x="389" y="317"/>
                </a:cubicBezTo>
                <a:cubicBezTo>
                  <a:pt x="386" y="314"/>
                  <a:pt x="386" y="314"/>
                  <a:pt x="386" y="314"/>
                </a:cubicBezTo>
                <a:cubicBezTo>
                  <a:pt x="389" y="319"/>
                  <a:pt x="389" y="319"/>
                  <a:pt x="389" y="319"/>
                </a:cubicBezTo>
                <a:cubicBezTo>
                  <a:pt x="397" y="319"/>
                  <a:pt x="397" y="319"/>
                  <a:pt x="397" y="319"/>
                </a:cubicBezTo>
                <a:cubicBezTo>
                  <a:pt x="402" y="322"/>
                  <a:pt x="402" y="322"/>
                  <a:pt x="402" y="322"/>
                </a:cubicBezTo>
                <a:cubicBezTo>
                  <a:pt x="403" y="316"/>
                  <a:pt x="403" y="316"/>
                  <a:pt x="403" y="316"/>
                </a:cubicBezTo>
                <a:cubicBezTo>
                  <a:pt x="411" y="319"/>
                  <a:pt x="411" y="319"/>
                  <a:pt x="411" y="319"/>
                </a:cubicBezTo>
                <a:cubicBezTo>
                  <a:pt x="412" y="326"/>
                  <a:pt x="413" y="326"/>
                  <a:pt x="413" y="334"/>
                </a:cubicBezTo>
                <a:cubicBezTo>
                  <a:pt x="413" y="336"/>
                  <a:pt x="413" y="336"/>
                  <a:pt x="413" y="336"/>
                </a:cubicBezTo>
                <a:cubicBezTo>
                  <a:pt x="413" y="346"/>
                  <a:pt x="403" y="345"/>
                  <a:pt x="400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0" y="362"/>
                  <a:pt x="400" y="362"/>
                  <a:pt x="400" y="362"/>
                </a:cubicBezTo>
                <a:cubicBezTo>
                  <a:pt x="403" y="368"/>
                  <a:pt x="403" y="368"/>
                  <a:pt x="403" y="368"/>
                </a:cubicBezTo>
                <a:cubicBezTo>
                  <a:pt x="395" y="374"/>
                  <a:pt x="397" y="367"/>
                  <a:pt x="397" y="382"/>
                </a:cubicBezTo>
                <a:cubicBezTo>
                  <a:pt x="408" y="386"/>
                  <a:pt x="397" y="382"/>
                  <a:pt x="408" y="391"/>
                </a:cubicBezTo>
                <a:cubicBezTo>
                  <a:pt x="407" y="389"/>
                  <a:pt x="400" y="377"/>
                  <a:pt x="400" y="376"/>
                </a:cubicBezTo>
                <a:cubicBezTo>
                  <a:pt x="400" y="376"/>
                  <a:pt x="400" y="376"/>
                  <a:pt x="400" y="376"/>
                </a:cubicBezTo>
                <a:cubicBezTo>
                  <a:pt x="400" y="377"/>
                  <a:pt x="407" y="389"/>
                  <a:pt x="408" y="391"/>
                </a:cubicBezTo>
                <a:cubicBezTo>
                  <a:pt x="408" y="391"/>
                  <a:pt x="408" y="391"/>
                  <a:pt x="408" y="391"/>
                </a:cubicBezTo>
                <a:cubicBezTo>
                  <a:pt x="483" y="391"/>
                  <a:pt x="483" y="391"/>
                  <a:pt x="483" y="391"/>
                </a:cubicBezTo>
                <a:cubicBezTo>
                  <a:pt x="483" y="320"/>
                  <a:pt x="483" y="320"/>
                  <a:pt x="483" y="320"/>
                </a:cubicBezTo>
                <a:cubicBezTo>
                  <a:pt x="481" y="319"/>
                  <a:pt x="480" y="317"/>
                  <a:pt x="479" y="314"/>
                </a:cubicBezTo>
                <a:cubicBezTo>
                  <a:pt x="481" y="308"/>
                  <a:pt x="481" y="308"/>
                  <a:pt x="481" y="308"/>
                </a:cubicBezTo>
                <a:cubicBezTo>
                  <a:pt x="465" y="311"/>
                  <a:pt x="465" y="311"/>
                  <a:pt x="465" y="311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40" y="305"/>
                  <a:pt x="440" y="305"/>
                  <a:pt x="440" y="305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41" y="316"/>
                  <a:pt x="441" y="316"/>
                  <a:pt x="441" y="316"/>
                </a:cubicBezTo>
                <a:cubicBezTo>
                  <a:pt x="438" y="311"/>
                  <a:pt x="438" y="311"/>
                  <a:pt x="438" y="311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2" y="305"/>
                  <a:pt x="432" y="305"/>
                  <a:pt x="432" y="305"/>
                </a:cubicBezTo>
                <a:cubicBezTo>
                  <a:pt x="427" y="305"/>
                  <a:pt x="427" y="305"/>
                  <a:pt x="427" y="305"/>
                </a:cubicBezTo>
                <a:cubicBezTo>
                  <a:pt x="427" y="308"/>
                  <a:pt x="427" y="308"/>
                  <a:pt x="427" y="308"/>
                </a:cubicBezTo>
                <a:cubicBezTo>
                  <a:pt x="427" y="305"/>
                  <a:pt x="427" y="305"/>
                  <a:pt x="427" y="305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16" y="317"/>
                  <a:pt x="416" y="317"/>
                  <a:pt x="416" y="317"/>
                </a:cubicBezTo>
                <a:cubicBezTo>
                  <a:pt x="413" y="315"/>
                  <a:pt x="413" y="314"/>
                  <a:pt x="408" y="314"/>
                </a:cubicBezTo>
                <a:cubicBezTo>
                  <a:pt x="407" y="314"/>
                  <a:pt x="405" y="314"/>
                  <a:pt x="404" y="314"/>
                </a:cubicBezTo>
                <a:cubicBezTo>
                  <a:pt x="398" y="314"/>
                  <a:pt x="402" y="314"/>
                  <a:pt x="400" y="317"/>
                </a:cubicBezTo>
                <a:cubicBezTo>
                  <a:pt x="400" y="317"/>
                  <a:pt x="400" y="317"/>
                  <a:pt x="400" y="317"/>
                </a:cubicBezTo>
                <a:cubicBezTo>
                  <a:pt x="397" y="317"/>
                  <a:pt x="397" y="317"/>
                  <a:pt x="397" y="317"/>
                </a:cubicBezTo>
                <a:cubicBezTo>
                  <a:pt x="389" y="311"/>
                  <a:pt x="389" y="311"/>
                  <a:pt x="389" y="311"/>
                </a:cubicBezTo>
                <a:cubicBezTo>
                  <a:pt x="389" y="308"/>
                  <a:pt x="389" y="308"/>
                  <a:pt x="389" y="308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389" y="291"/>
                  <a:pt x="389" y="291"/>
                  <a:pt x="389" y="291"/>
                </a:cubicBezTo>
                <a:cubicBezTo>
                  <a:pt x="389" y="291"/>
                  <a:pt x="389" y="291"/>
                  <a:pt x="389" y="291"/>
                </a:cubicBezTo>
                <a:cubicBezTo>
                  <a:pt x="386" y="285"/>
                  <a:pt x="386" y="285"/>
                  <a:pt x="386" y="285"/>
                </a:cubicBezTo>
                <a:cubicBezTo>
                  <a:pt x="381" y="285"/>
                  <a:pt x="381" y="285"/>
                  <a:pt x="381" y="285"/>
                </a:cubicBezTo>
                <a:cubicBezTo>
                  <a:pt x="369" y="285"/>
                  <a:pt x="369" y="285"/>
                  <a:pt x="369" y="285"/>
                </a:cubicBezTo>
                <a:cubicBezTo>
                  <a:pt x="376" y="265"/>
                  <a:pt x="376" y="265"/>
                  <a:pt x="376" y="265"/>
                </a:cubicBezTo>
                <a:cubicBezTo>
                  <a:pt x="373" y="262"/>
                  <a:pt x="373" y="262"/>
                  <a:pt x="373" y="262"/>
                </a:cubicBezTo>
                <a:cubicBezTo>
                  <a:pt x="370" y="276"/>
                  <a:pt x="367" y="270"/>
                  <a:pt x="367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0"/>
                  <a:pt x="370" y="276"/>
                  <a:pt x="373" y="262"/>
                </a:cubicBezTo>
                <a:cubicBezTo>
                  <a:pt x="364" y="262"/>
                  <a:pt x="364" y="262"/>
                  <a:pt x="364" y="262"/>
                </a:cubicBezTo>
                <a:cubicBezTo>
                  <a:pt x="364" y="262"/>
                  <a:pt x="364" y="262"/>
                  <a:pt x="364" y="262"/>
                </a:cubicBezTo>
                <a:cubicBezTo>
                  <a:pt x="356" y="274"/>
                  <a:pt x="356" y="274"/>
                  <a:pt x="356" y="274"/>
                </a:cubicBezTo>
                <a:cubicBezTo>
                  <a:pt x="345" y="274"/>
                  <a:pt x="345" y="274"/>
                  <a:pt x="345" y="274"/>
                </a:cubicBezTo>
                <a:cubicBezTo>
                  <a:pt x="340" y="274"/>
                  <a:pt x="340" y="274"/>
                  <a:pt x="340" y="274"/>
                </a:cubicBezTo>
                <a:cubicBezTo>
                  <a:pt x="326" y="260"/>
                  <a:pt x="326" y="260"/>
                  <a:pt x="326" y="260"/>
                </a:cubicBezTo>
                <a:cubicBezTo>
                  <a:pt x="326" y="248"/>
                  <a:pt x="326" y="248"/>
                  <a:pt x="326" y="248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40" y="225"/>
                  <a:pt x="340" y="225"/>
                  <a:pt x="340" y="225"/>
                </a:cubicBezTo>
                <a:cubicBezTo>
                  <a:pt x="351" y="225"/>
                  <a:pt x="351" y="225"/>
                  <a:pt x="351" y="225"/>
                </a:cubicBezTo>
                <a:cubicBezTo>
                  <a:pt x="354" y="223"/>
                  <a:pt x="354" y="223"/>
                  <a:pt x="354" y="223"/>
                </a:cubicBezTo>
                <a:cubicBezTo>
                  <a:pt x="359" y="223"/>
                  <a:pt x="359" y="223"/>
                  <a:pt x="359" y="223"/>
                </a:cubicBezTo>
                <a:cubicBezTo>
                  <a:pt x="362" y="223"/>
                  <a:pt x="362" y="223"/>
                  <a:pt x="362" y="223"/>
                </a:cubicBezTo>
                <a:cubicBezTo>
                  <a:pt x="383" y="225"/>
                  <a:pt x="383" y="225"/>
                  <a:pt x="383" y="225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92" y="245"/>
                  <a:pt x="392" y="245"/>
                  <a:pt x="392" y="245"/>
                </a:cubicBezTo>
                <a:cubicBezTo>
                  <a:pt x="397" y="245"/>
                  <a:pt x="397" y="245"/>
                  <a:pt x="397" y="245"/>
                </a:cubicBezTo>
                <a:cubicBezTo>
                  <a:pt x="397" y="230"/>
                  <a:pt x="392" y="231"/>
                  <a:pt x="392" y="223"/>
                </a:cubicBezTo>
                <a:cubicBezTo>
                  <a:pt x="392" y="215"/>
                  <a:pt x="407" y="207"/>
                  <a:pt x="413" y="203"/>
                </a:cubicBezTo>
                <a:cubicBezTo>
                  <a:pt x="413" y="195"/>
                  <a:pt x="413" y="195"/>
                  <a:pt x="413" y="195"/>
                </a:cubicBezTo>
                <a:moveTo>
                  <a:pt x="1212" y="226"/>
                </a:moveTo>
                <a:cubicBezTo>
                  <a:pt x="1212" y="226"/>
                  <a:pt x="1212" y="226"/>
                  <a:pt x="1212" y="226"/>
                </a:cubicBezTo>
                <a:cubicBezTo>
                  <a:pt x="1215" y="220"/>
                  <a:pt x="1215" y="220"/>
                  <a:pt x="1215" y="220"/>
                </a:cubicBezTo>
                <a:cubicBezTo>
                  <a:pt x="1212" y="226"/>
                  <a:pt x="1212" y="226"/>
                  <a:pt x="1212" y="226"/>
                </a:cubicBezTo>
                <a:moveTo>
                  <a:pt x="1217" y="195"/>
                </a:moveTo>
                <a:cubicBezTo>
                  <a:pt x="968" y="195"/>
                  <a:pt x="968" y="195"/>
                  <a:pt x="968" y="195"/>
                </a:cubicBezTo>
                <a:cubicBezTo>
                  <a:pt x="968" y="245"/>
                  <a:pt x="968" y="245"/>
                  <a:pt x="968" y="245"/>
                </a:cubicBezTo>
                <a:cubicBezTo>
                  <a:pt x="998" y="245"/>
                  <a:pt x="998" y="245"/>
                  <a:pt x="998" y="245"/>
                </a:cubicBezTo>
                <a:cubicBezTo>
                  <a:pt x="998" y="251"/>
                  <a:pt x="998" y="251"/>
                  <a:pt x="998" y="251"/>
                </a:cubicBezTo>
                <a:cubicBezTo>
                  <a:pt x="1003" y="251"/>
                  <a:pt x="1003" y="251"/>
                  <a:pt x="1003" y="251"/>
                </a:cubicBezTo>
                <a:cubicBezTo>
                  <a:pt x="1014" y="265"/>
                  <a:pt x="1014" y="265"/>
                  <a:pt x="1014" y="265"/>
                </a:cubicBezTo>
                <a:cubicBezTo>
                  <a:pt x="1017" y="262"/>
                  <a:pt x="1017" y="262"/>
                  <a:pt x="1017" y="262"/>
                </a:cubicBezTo>
                <a:cubicBezTo>
                  <a:pt x="1022" y="260"/>
                  <a:pt x="1022" y="260"/>
                  <a:pt x="1022" y="260"/>
                </a:cubicBezTo>
                <a:cubicBezTo>
                  <a:pt x="1022" y="279"/>
                  <a:pt x="1022" y="279"/>
                  <a:pt x="1022" y="279"/>
                </a:cubicBezTo>
                <a:cubicBezTo>
                  <a:pt x="1027" y="297"/>
                  <a:pt x="1027" y="297"/>
                  <a:pt x="1027" y="297"/>
                </a:cubicBezTo>
                <a:cubicBezTo>
                  <a:pt x="1033" y="305"/>
                  <a:pt x="1033" y="305"/>
                  <a:pt x="1033" y="305"/>
                </a:cubicBezTo>
                <a:cubicBezTo>
                  <a:pt x="1037" y="321"/>
                  <a:pt x="1037" y="321"/>
                  <a:pt x="1037" y="321"/>
                </a:cubicBezTo>
                <a:cubicBezTo>
                  <a:pt x="1049" y="308"/>
                  <a:pt x="1049" y="308"/>
                  <a:pt x="1049" y="308"/>
                </a:cubicBezTo>
                <a:cubicBezTo>
                  <a:pt x="1050" y="289"/>
                  <a:pt x="1050" y="289"/>
                  <a:pt x="1050" y="289"/>
                </a:cubicBezTo>
                <a:cubicBezTo>
                  <a:pt x="1065" y="277"/>
                  <a:pt x="1065" y="277"/>
                  <a:pt x="1065" y="277"/>
                </a:cubicBezTo>
                <a:cubicBezTo>
                  <a:pt x="1068" y="272"/>
                  <a:pt x="1078" y="263"/>
                  <a:pt x="1082" y="260"/>
                </a:cubicBezTo>
                <a:cubicBezTo>
                  <a:pt x="1090" y="260"/>
                  <a:pt x="1090" y="260"/>
                  <a:pt x="1090" y="260"/>
                </a:cubicBezTo>
                <a:cubicBezTo>
                  <a:pt x="1095" y="257"/>
                  <a:pt x="1095" y="257"/>
                  <a:pt x="1095" y="257"/>
                </a:cubicBezTo>
                <a:cubicBezTo>
                  <a:pt x="1106" y="271"/>
                  <a:pt x="1106" y="271"/>
                  <a:pt x="1106" y="271"/>
                </a:cubicBezTo>
                <a:cubicBezTo>
                  <a:pt x="1098" y="251"/>
                  <a:pt x="1098" y="251"/>
                  <a:pt x="1098" y="251"/>
                </a:cubicBezTo>
                <a:cubicBezTo>
                  <a:pt x="1090" y="254"/>
                  <a:pt x="1090" y="254"/>
                  <a:pt x="1090" y="254"/>
                </a:cubicBezTo>
                <a:cubicBezTo>
                  <a:pt x="1098" y="251"/>
                  <a:pt x="1098" y="251"/>
                  <a:pt x="1098" y="251"/>
                </a:cubicBezTo>
                <a:cubicBezTo>
                  <a:pt x="1106" y="271"/>
                  <a:pt x="1106" y="271"/>
                  <a:pt x="1106" y="271"/>
                </a:cubicBezTo>
                <a:cubicBezTo>
                  <a:pt x="1114" y="285"/>
                  <a:pt x="1114" y="285"/>
                  <a:pt x="1114" y="285"/>
                </a:cubicBezTo>
                <a:cubicBezTo>
                  <a:pt x="1118" y="282"/>
                  <a:pt x="1118" y="282"/>
                  <a:pt x="1118" y="282"/>
                </a:cubicBezTo>
                <a:cubicBezTo>
                  <a:pt x="1123" y="291"/>
                  <a:pt x="1123" y="291"/>
                  <a:pt x="1123" y="291"/>
                </a:cubicBezTo>
                <a:cubicBezTo>
                  <a:pt x="1123" y="294"/>
                  <a:pt x="1123" y="294"/>
                  <a:pt x="1123" y="294"/>
                </a:cubicBezTo>
                <a:cubicBezTo>
                  <a:pt x="1125" y="297"/>
                  <a:pt x="1125" y="297"/>
                  <a:pt x="1125" y="297"/>
                </a:cubicBezTo>
                <a:cubicBezTo>
                  <a:pt x="1125" y="302"/>
                  <a:pt x="1125" y="302"/>
                  <a:pt x="1125" y="302"/>
                </a:cubicBezTo>
                <a:cubicBezTo>
                  <a:pt x="1131" y="293"/>
                  <a:pt x="1131" y="293"/>
                  <a:pt x="1131" y="293"/>
                </a:cubicBezTo>
                <a:cubicBezTo>
                  <a:pt x="1150" y="311"/>
                  <a:pt x="1150" y="311"/>
                  <a:pt x="1150" y="311"/>
                </a:cubicBezTo>
                <a:cubicBezTo>
                  <a:pt x="1163" y="308"/>
                  <a:pt x="1163" y="308"/>
                  <a:pt x="1163" y="308"/>
                </a:cubicBezTo>
                <a:cubicBezTo>
                  <a:pt x="1166" y="302"/>
                  <a:pt x="1166" y="302"/>
                  <a:pt x="1166" y="302"/>
                </a:cubicBezTo>
                <a:cubicBezTo>
                  <a:pt x="1163" y="308"/>
                  <a:pt x="1163" y="308"/>
                  <a:pt x="1163" y="308"/>
                </a:cubicBezTo>
                <a:cubicBezTo>
                  <a:pt x="1169" y="305"/>
                  <a:pt x="1169" y="305"/>
                  <a:pt x="1169" y="305"/>
                </a:cubicBezTo>
                <a:cubicBezTo>
                  <a:pt x="1169" y="299"/>
                  <a:pt x="1169" y="299"/>
                  <a:pt x="1169" y="299"/>
                </a:cubicBezTo>
                <a:cubicBezTo>
                  <a:pt x="1169" y="292"/>
                  <a:pt x="1169" y="292"/>
                  <a:pt x="1168" y="292"/>
                </a:cubicBezTo>
                <a:cubicBezTo>
                  <a:pt x="1168" y="292"/>
                  <a:pt x="1168" y="292"/>
                  <a:pt x="1168" y="292"/>
                </a:cubicBezTo>
                <a:cubicBezTo>
                  <a:pt x="1168" y="292"/>
                  <a:pt x="1168" y="292"/>
                  <a:pt x="1168" y="292"/>
                </a:cubicBezTo>
                <a:cubicBezTo>
                  <a:pt x="1167" y="292"/>
                  <a:pt x="1167" y="292"/>
                  <a:pt x="1166" y="291"/>
                </a:cubicBezTo>
                <a:cubicBezTo>
                  <a:pt x="1166" y="291"/>
                  <a:pt x="1166" y="291"/>
                  <a:pt x="1166" y="291"/>
                </a:cubicBezTo>
                <a:cubicBezTo>
                  <a:pt x="1166" y="288"/>
                  <a:pt x="1166" y="288"/>
                  <a:pt x="1166" y="288"/>
                </a:cubicBezTo>
                <a:cubicBezTo>
                  <a:pt x="1166" y="288"/>
                  <a:pt x="1166" y="288"/>
                  <a:pt x="1166" y="288"/>
                </a:cubicBezTo>
                <a:cubicBezTo>
                  <a:pt x="1164" y="284"/>
                  <a:pt x="1155" y="276"/>
                  <a:pt x="1155" y="274"/>
                </a:cubicBezTo>
                <a:cubicBezTo>
                  <a:pt x="1155" y="266"/>
                  <a:pt x="1159" y="265"/>
                  <a:pt x="1163" y="262"/>
                </a:cubicBezTo>
                <a:cubicBezTo>
                  <a:pt x="1169" y="266"/>
                  <a:pt x="1169" y="266"/>
                  <a:pt x="1169" y="266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63" y="259"/>
                  <a:pt x="1163" y="259"/>
                  <a:pt x="1163" y="259"/>
                </a:cubicBezTo>
                <a:cubicBezTo>
                  <a:pt x="1159" y="263"/>
                  <a:pt x="1152" y="266"/>
                  <a:pt x="1152" y="274"/>
                </a:cubicBezTo>
                <a:cubicBezTo>
                  <a:pt x="1152" y="274"/>
                  <a:pt x="1152" y="274"/>
                  <a:pt x="1152" y="274"/>
                </a:cubicBezTo>
                <a:cubicBezTo>
                  <a:pt x="1152" y="266"/>
                  <a:pt x="1159" y="263"/>
                  <a:pt x="1163" y="259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7" y="262"/>
                  <a:pt x="1177" y="262"/>
                  <a:pt x="1177" y="262"/>
                </a:cubicBezTo>
                <a:cubicBezTo>
                  <a:pt x="1185" y="257"/>
                  <a:pt x="1185" y="257"/>
                  <a:pt x="1185" y="257"/>
                </a:cubicBezTo>
                <a:cubicBezTo>
                  <a:pt x="1196" y="257"/>
                  <a:pt x="1196" y="257"/>
                  <a:pt x="1196" y="257"/>
                </a:cubicBezTo>
                <a:cubicBezTo>
                  <a:pt x="1215" y="231"/>
                  <a:pt x="1215" y="231"/>
                  <a:pt x="1215" y="231"/>
                </a:cubicBezTo>
                <a:cubicBezTo>
                  <a:pt x="1196" y="257"/>
                  <a:pt x="1196" y="257"/>
                  <a:pt x="1196" y="257"/>
                </a:cubicBezTo>
                <a:cubicBezTo>
                  <a:pt x="1218" y="231"/>
                  <a:pt x="1218" y="231"/>
                  <a:pt x="1218" y="231"/>
                </a:cubicBezTo>
                <a:cubicBezTo>
                  <a:pt x="1218" y="225"/>
                  <a:pt x="1218" y="225"/>
                  <a:pt x="1218" y="225"/>
                </a:cubicBezTo>
                <a:cubicBezTo>
                  <a:pt x="1215" y="217"/>
                  <a:pt x="1215" y="217"/>
                  <a:pt x="1215" y="217"/>
                </a:cubicBezTo>
                <a:cubicBezTo>
                  <a:pt x="1209" y="218"/>
                  <a:pt x="1209" y="218"/>
                  <a:pt x="1209" y="218"/>
                </a:cubicBezTo>
                <a:cubicBezTo>
                  <a:pt x="1215" y="217"/>
                  <a:pt x="1215" y="217"/>
                  <a:pt x="1215" y="217"/>
                </a:cubicBezTo>
                <a:cubicBezTo>
                  <a:pt x="1209" y="205"/>
                  <a:pt x="1209" y="205"/>
                  <a:pt x="1209" y="205"/>
                </a:cubicBezTo>
                <a:cubicBezTo>
                  <a:pt x="1215" y="200"/>
                  <a:pt x="1215" y="200"/>
                  <a:pt x="1215" y="200"/>
                </a:cubicBezTo>
                <a:cubicBezTo>
                  <a:pt x="1217" y="195"/>
                  <a:pt x="1217" y="195"/>
                  <a:pt x="1217" y="195"/>
                </a:cubicBezTo>
                <a:moveTo>
                  <a:pt x="1221" y="195"/>
                </a:moveTo>
                <a:cubicBezTo>
                  <a:pt x="1217" y="195"/>
                  <a:pt x="1217" y="195"/>
                  <a:pt x="1217" y="195"/>
                </a:cubicBezTo>
                <a:cubicBezTo>
                  <a:pt x="1215" y="200"/>
                  <a:pt x="1215" y="200"/>
                  <a:pt x="1215" y="200"/>
                </a:cubicBezTo>
                <a:cubicBezTo>
                  <a:pt x="1221" y="195"/>
                  <a:pt x="1221" y="195"/>
                  <a:pt x="1221" y="195"/>
                </a:cubicBezTo>
                <a:moveTo>
                  <a:pt x="1249" y="195"/>
                </a:moveTo>
                <a:cubicBezTo>
                  <a:pt x="1239" y="195"/>
                  <a:pt x="1239" y="195"/>
                  <a:pt x="1239" y="195"/>
                </a:cubicBezTo>
                <a:cubicBezTo>
                  <a:pt x="1239" y="197"/>
                  <a:pt x="1239" y="197"/>
                  <a:pt x="1239" y="197"/>
                </a:cubicBezTo>
                <a:cubicBezTo>
                  <a:pt x="1239" y="205"/>
                  <a:pt x="1239" y="205"/>
                  <a:pt x="1239" y="205"/>
                </a:cubicBezTo>
                <a:cubicBezTo>
                  <a:pt x="1242" y="205"/>
                  <a:pt x="1242" y="205"/>
                  <a:pt x="1242" y="205"/>
                </a:cubicBezTo>
                <a:cubicBezTo>
                  <a:pt x="1247" y="202"/>
                  <a:pt x="1247" y="202"/>
                  <a:pt x="1247" y="202"/>
                </a:cubicBezTo>
                <a:cubicBezTo>
                  <a:pt x="1247" y="202"/>
                  <a:pt x="1247" y="202"/>
                  <a:pt x="1247" y="202"/>
                </a:cubicBezTo>
                <a:cubicBezTo>
                  <a:pt x="1242" y="205"/>
                  <a:pt x="1242" y="205"/>
                  <a:pt x="1242" y="205"/>
                </a:cubicBezTo>
                <a:cubicBezTo>
                  <a:pt x="1246" y="204"/>
                  <a:pt x="1250" y="205"/>
                  <a:pt x="1250" y="200"/>
                </a:cubicBezTo>
                <a:cubicBezTo>
                  <a:pt x="1250" y="198"/>
                  <a:pt x="1250" y="196"/>
                  <a:pt x="1249" y="195"/>
                </a:cubicBezTo>
                <a:moveTo>
                  <a:pt x="1280" y="197"/>
                </a:moveTo>
                <a:cubicBezTo>
                  <a:pt x="1280" y="197"/>
                  <a:pt x="1280" y="197"/>
                  <a:pt x="1280" y="197"/>
                </a:cubicBezTo>
                <a:cubicBezTo>
                  <a:pt x="1280" y="197"/>
                  <a:pt x="1280" y="197"/>
                  <a:pt x="1280" y="197"/>
                </a:cubicBezTo>
                <a:moveTo>
                  <a:pt x="1295" y="195"/>
                </a:moveTo>
                <a:cubicBezTo>
                  <a:pt x="1287" y="195"/>
                  <a:pt x="1287" y="195"/>
                  <a:pt x="1287" y="195"/>
                </a:cubicBezTo>
                <a:cubicBezTo>
                  <a:pt x="1286" y="197"/>
                  <a:pt x="1286" y="197"/>
                  <a:pt x="1286" y="197"/>
                </a:cubicBezTo>
                <a:cubicBezTo>
                  <a:pt x="1280" y="197"/>
                  <a:pt x="1280" y="197"/>
                  <a:pt x="1280" y="197"/>
                </a:cubicBezTo>
                <a:cubicBezTo>
                  <a:pt x="1275" y="200"/>
                  <a:pt x="1275" y="203"/>
                  <a:pt x="1269" y="203"/>
                </a:cubicBezTo>
                <a:cubicBezTo>
                  <a:pt x="1267" y="203"/>
                  <a:pt x="1267" y="203"/>
                  <a:pt x="1267" y="203"/>
                </a:cubicBezTo>
                <a:cubicBezTo>
                  <a:pt x="1263" y="203"/>
                  <a:pt x="1262" y="202"/>
                  <a:pt x="1261" y="202"/>
                </a:cubicBezTo>
                <a:cubicBezTo>
                  <a:pt x="1260" y="202"/>
                  <a:pt x="1263" y="203"/>
                  <a:pt x="1258" y="205"/>
                </a:cubicBezTo>
                <a:cubicBezTo>
                  <a:pt x="1267" y="211"/>
                  <a:pt x="1267" y="211"/>
                  <a:pt x="1267" y="211"/>
                </a:cubicBezTo>
                <a:cubicBezTo>
                  <a:pt x="1269" y="208"/>
                  <a:pt x="1269" y="208"/>
                  <a:pt x="1269" y="208"/>
                </a:cubicBezTo>
                <a:cubicBezTo>
                  <a:pt x="1275" y="212"/>
                  <a:pt x="1275" y="212"/>
                  <a:pt x="1275" y="212"/>
                </a:cubicBezTo>
                <a:cubicBezTo>
                  <a:pt x="1277" y="208"/>
                  <a:pt x="1277" y="208"/>
                  <a:pt x="1277" y="208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77" y="200"/>
                  <a:pt x="1277" y="200"/>
                  <a:pt x="1277" y="200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95" y="195"/>
                  <a:pt x="1295" y="195"/>
                  <a:pt x="1295" y="195"/>
                </a:cubicBezTo>
                <a:moveTo>
                  <a:pt x="1295" y="195"/>
                </a:moveTo>
                <a:cubicBezTo>
                  <a:pt x="1295" y="195"/>
                  <a:pt x="1295" y="195"/>
                  <a:pt x="1295" y="19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88" y="205"/>
                  <a:pt x="1288" y="205"/>
                  <a:pt x="1288" y="205"/>
                </a:cubicBezTo>
                <a:cubicBezTo>
                  <a:pt x="1294" y="203"/>
                  <a:pt x="1294" y="203"/>
                  <a:pt x="1294" y="203"/>
                </a:cubicBezTo>
                <a:cubicBezTo>
                  <a:pt x="1295" y="195"/>
                  <a:pt x="1295" y="195"/>
                  <a:pt x="1295" y="195"/>
                </a:cubicBezTo>
                <a:moveTo>
                  <a:pt x="696" y="194"/>
                </a:moveTo>
                <a:cubicBezTo>
                  <a:pt x="690" y="194"/>
                  <a:pt x="690" y="194"/>
                  <a:pt x="690" y="194"/>
                </a:cubicBezTo>
                <a:cubicBezTo>
                  <a:pt x="692" y="195"/>
                  <a:pt x="692" y="195"/>
                  <a:pt x="692" y="195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696" y="194"/>
                  <a:pt x="696" y="194"/>
                  <a:pt x="696" y="194"/>
                </a:cubicBezTo>
                <a:moveTo>
                  <a:pt x="786" y="191"/>
                </a:moveTo>
                <a:cubicBezTo>
                  <a:pt x="777" y="191"/>
                  <a:pt x="777" y="191"/>
                  <a:pt x="777" y="191"/>
                </a:cubicBezTo>
                <a:cubicBezTo>
                  <a:pt x="778" y="192"/>
                  <a:pt x="779" y="193"/>
                  <a:pt x="781" y="195"/>
                </a:cubicBezTo>
                <a:cubicBezTo>
                  <a:pt x="788" y="195"/>
                  <a:pt x="788" y="195"/>
                  <a:pt x="788" y="195"/>
                </a:cubicBezTo>
                <a:cubicBezTo>
                  <a:pt x="788" y="195"/>
                  <a:pt x="788" y="194"/>
                  <a:pt x="788" y="194"/>
                </a:cubicBezTo>
                <a:cubicBezTo>
                  <a:pt x="786" y="191"/>
                  <a:pt x="786" y="191"/>
                  <a:pt x="786" y="191"/>
                </a:cubicBezTo>
                <a:moveTo>
                  <a:pt x="788" y="185"/>
                </a:moveTo>
                <a:cubicBezTo>
                  <a:pt x="786" y="191"/>
                  <a:pt x="786" y="191"/>
                  <a:pt x="786" y="191"/>
                </a:cubicBezTo>
                <a:cubicBezTo>
                  <a:pt x="788" y="194"/>
                  <a:pt x="788" y="194"/>
                  <a:pt x="788" y="194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88" y="185"/>
                  <a:pt x="788" y="185"/>
                  <a:pt x="788" y="185"/>
                </a:cubicBezTo>
                <a:moveTo>
                  <a:pt x="786" y="183"/>
                </a:moveTo>
                <a:cubicBezTo>
                  <a:pt x="788" y="185"/>
                  <a:pt x="788" y="185"/>
                  <a:pt x="788" y="185"/>
                </a:cubicBezTo>
                <a:cubicBezTo>
                  <a:pt x="786" y="183"/>
                  <a:pt x="786" y="183"/>
                  <a:pt x="786" y="183"/>
                </a:cubicBezTo>
                <a:moveTo>
                  <a:pt x="761" y="180"/>
                </a:moveTo>
                <a:cubicBezTo>
                  <a:pt x="761" y="180"/>
                  <a:pt x="761" y="180"/>
                  <a:pt x="761" y="180"/>
                </a:cubicBezTo>
                <a:cubicBezTo>
                  <a:pt x="761" y="188"/>
                  <a:pt x="761" y="188"/>
                  <a:pt x="761" y="188"/>
                </a:cubicBezTo>
                <a:cubicBezTo>
                  <a:pt x="761" y="180"/>
                  <a:pt x="761" y="180"/>
                  <a:pt x="761" y="180"/>
                </a:cubicBezTo>
                <a:moveTo>
                  <a:pt x="764" y="180"/>
                </a:moveTo>
                <a:cubicBezTo>
                  <a:pt x="761" y="180"/>
                  <a:pt x="761" y="180"/>
                  <a:pt x="761" y="180"/>
                </a:cubicBezTo>
                <a:cubicBezTo>
                  <a:pt x="761" y="188"/>
                  <a:pt x="761" y="188"/>
                  <a:pt x="761" y="188"/>
                </a:cubicBezTo>
                <a:cubicBezTo>
                  <a:pt x="764" y="188"/>
                  <a:pt x="764" y="188"/>
                  <a:pt x="764" y="188"/>
                </a:cubicBezTo>
                <a:cubicBezTo>
                  <a:pt x="764" y="180"/>
                  <a:pt x="764" y="180"/>
                  <a:pt x="764" y="180"/>
                </a:cubicBezTo>
                <a:moveTo>
                  <a:pt x="824" y="180"/>
                </a:moveTo>
                <a:cubicBezTo>
                  <a:pt x="815" y="180"/>
                  <a:pt x="815" y="180"/>
                  <a:pt x="815" y="180"/>
                </a:cubicBezTo>
                <a:cubicBezTo>
                  <a:pt x="815" y="189"/>
                  <a:pt x="815" y="189"/>
                  <a:pt x="815" y="189"/>
                </a:cubicBezTo>
                <a:cubicBezTo>
                  <a:pt x="805" y="183"/>
                  <a:pt x="805" y="183"/>
                  <a:pt x="805" y="183"/>
                </a:cubicBezTo>
                <a:cubicBezTo>
                  <a:pt x="813" y="195"/>
                  <a:pt x="813" y="195"/>
                  <a:pt x="813" y="195"/>
                </a:cubicBezTo>
                <a:cubicBezTo>
                  <a:pt x="817" y="195"/>
                  <a:pt x="817" y="195"/>
                  <a:pt x="817" y="195"/>
                </a:cubicBezTo>
                <a:cubicBezTo>
                  <a:pt x="821" y="194"/>
                  <a:pt x="821" y="194"/>
                  <a:pt x="821" y="194"/>
                </a:cubicBezTo>
                <a:cubicBezTo>
                  <a:pt x="818" y="183"/>
                  <a:pt x="818" y="183"/>
                  <a:pt x="818" y="183"/>
                </a:cubicBezTo>
                <a:cubicBezTo>
                  <a:pt x="824" y="180"/>
                  <a:pt x="824" y="180"/>
                  <a:pt x="824" y="180"/>
                </a:cubicBezTo>
                <a:moveTo>
                  <a:pt x="796" y="180"/>
                </a:moveTo>
                <a:cubicBezTo>
                  <a:pt x="796" y="180"/>
                  <a:pt x="796" y="180"/>
                  <a:pt x="796" y="180"/>
                </a:cubicBezTo>
                <a:moveTo>
                  <a:pt x="777" y="177"/>
                </a:moveTo>
                <a:cubicBezTo>
                  <a:pt x="786" y="183"/>
                  <a:pt x="786" y="183"/>
                  <a:pt x="786" y="183"/>
                </a:cubicBezTo>
                <a:cubicBezTo>
                  <a:pt x="788" y="185"/>
                  <a:pt x="788" y="185"/>
                  <a:pt x="788" y="185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93" y="185"/>
                  <a:pt x="793" y="185"/>
                  <a:pt x="793" y="185"/>
                </a:cubicBezTo>
                <a:cubicBezTo>
                  <a:pt x="794" y="191"/>
                  <a:pt x="794" y="191"/>
                  <a:pt x="794" y="191"/>
                </a:cubicBezTo>
                <a:cubicBezTo>
                  <a:pt x="796" y="189"/>
                  <a:pt x="797" y="188"/>
                  <a:pt x="797" y="187"/>
                </a:cubicBezTo>
                <a:cubicBezTo>
                  <a:pt x="797" y="187"/>
                  <a:pt x="797" y="187"/>
                  <a:pt x="797" y="187"/>
                </a:cubicBezTo>
                <a:cubicBezTo>
                  <a:pt x="796" y="187"/>
                  <a:pt x="796" y="187"/>
                  <a:pt x="796" y="186"/>
                </a:cubicBezTo>
                <a:cubicBezTo>
                  <a:pt x="797" y="186"/>
                  <a:pt x="797" y="186"/>
                  <a:pt x="797" y="186"/>
                </a:cubicBezTo>
                <a:cubicBezTo>
                  <a:pt x="798" y="186"/>
                  <a:pt x="798" y="186"/>
                  <a:pt x="797" y="187"/>
                </a:cubicBezTo>
                <a:cubicBezTo>
                  <a:pt x="798" y="187"/>
                  <a:pt x="799" y="186"/>
                  <a:pt x="802" y="185"/>
                </a:cubicBezTo>
                <a:cubicBezTo>
                  <a:pt x="796" y="180"/>
                  <a:pt x="796" y="180"/>
                  <a:pt x="796" y="180"/>
                </a:cubicBezTo>
                <a:cubicBezTo>
                  <a:pt x="794" y="180"/>
                  <a:pt x="794" y="180"/>
                  <a:pt x="794" y="180"/>
                </a:cubicBezTo>
                <a:cubicBezTo>
                  <a:pt x="791" y="183"/>
                  <a:pt x="791" y="183"/>
                  <a:pt x="791" y="183"/>
                </a:cubicBezTo>
                <a:cubicBezTo>
                  <a:pt x="786" y="180"/>
                  <a:pt x="786" y="180"/>
                  <a:pt x="786" y="180"/>
                </a:cubicBezTo>
                <a:cubicBezTo>
                  <a:pt x="777" y="177"/>
                  <a:pt x="777" y="177"/>
                  <a:pt x="777" y="177"/>
                </a:cubicBezTo>
                <a:moveTo>
                  <a:pt x="799" y="171"/>
                </a:moveTo>
                <a:cubicBezTo>
                  <a:pt x="801" y="175"/>
                  <a:pt x="801" y="175"/>
                  <a:pt x="801" y="175"/>
                </a:cubicBezTo>
                <a:cubicBezTo>
                  <a:pt x="805" y="177"/>
                  <a:pt x="805" y="177"/>
                  <a:pt x="805" y="177"/>
                </a:cubicBezTo>
                <a:cubicBezTo>
                  <a:pt x="802" y="174"/>
                  <a:pt x="802" y="174"/>
                  <a:pt x="802" y="174"/>
                </a:cubicBezTo>
                <a:cubicBezTo>
                  <a:pt x="799" y="171"/>
                  <a:pt x="799" y="171"/>
                  <a:pt x="799" y="171"/>
                </a:cubicBezTo>
                <a:moveTo>
                  <a:pt x="761" y="171"/>
                </a:moveTo>
                <a:cubicBezTo>
                  <a:pt x="759" y="175"/>
                  <a:pt x="759" y="175"/>
                  <a:pt x="759" y="175"/>
                </a:cubicBezTo>
                <a:cubicBezTo>
                  <a:pt x="761" y="180"/>
                  <a:pt x="761" y="180"/>
                  <a:pt x="761" y="180"/>
                </a:cubicBezTo>
                <a:cubicBezTo>
                  <a:pt x="764" y="180"/>
                  <a:pt x="764" y="180"/>
                  <a:pt x="764" y="180"/>
                </a:cubicBezTo>
                <a:cubicBezTo>
                  <a:pt x="764" y="188"/>
                  <a:pt x="764" y="188"/>
                  <a:pt x="764" y="188"/>
                </a:cubicBezTo>
                <a:cubicBezTo>
                  <a:pt x="764" y="180"/>
                  <a:pt x="764" y="180"/>
                  <a:pt x="764" y="180"/>
                </a:cubicBezTo>
                <a:cubicBezTo>
                  <a:pt x="767" y="174"/>
                  <a:pt x="767" y="174"/>
                  <a:pt x="767" y="174"/>
                </a:cubicBezTo>
                <a:cubicBezTo>
                  <a:pt x="761" y="171"/>
                  <a:pt x="761" y="171"/>
                  <a:pt x="761" y="171"/>
                </a:cubicBezTo>
                <a:moveTo>
                  <a:pt x="748" y="168"/>
                </a:moveTo>
                <a:cubicBezTo>
                  <a:pt x="739" y="168"/>
                  <a:pt x="739" y="168"/>
                  <a:pt x="739" y="168"/>
                </a:cubicBezTo>
                <a:cubicBezTo>
                  <a:pt x="736" y="177"/>
                  <a:pt x="736" y="177"/>
                  <a:pt x="736" y="177"/>
                </a:cubicBezTo>
                <a:cubicBezTo>
                  <a:pt x="722" y="178"/>
                  <a:pt x="725" y="184"/>
                  <a:pt x="719" y="195"/>
                </a:cubicBezTo>
                <a:cubicBezTo>
                  <a:pt x="720" y="195"/>
                  <a:pt x="720" y="195"/>
                  <a:pt x="720" y="195"/>
                </a:cubicBezTo>
                <a:cubicBezTo>
                  <a:pt x="723" y="191"/>
                  <a:pt x="726" y="185"/>
                  <a:pt x="727" y="184"/>
                </a:cubicBezTo>
                <a:cubicBezTo>
                  <a:pt x="729" y="180"/>
                  <a:pt x="731" y="179"/>
                  <a:pt x="732" y="179"/>
                </a:cubicBezTo>
                <a:cubicBezTo>
                  <a:pt x="733" y="179"/>
                  <a:pt x="733" y="180"/>
                  <a:pt x="734" y="180"/>
                </a:cubicBezTo>
                <a:cubicBezTo>
                  <a:pt x="734" y="180"/>
                  <a:pt x="735" y="180"/>
                  <a:pt x="735" y="180"/>
                </a:cubicBezTo>
                <a:cubicBezTo>
                  <a:pt x="736" y="180"/>
                  <a:pt x="737" y="179"/>
                  <a:pt x="739" y="171"/>
                </a:cubicBezTo>
                <a:cubicBezTo>
                  <a:pt x="748" y="171"/>
                  <a:pt x="748" y="171"/>
                  <a:pt x="748" y="171"/>
                </a:cubicBezTo>
                <a:cubicBezTo>
                  <a:pt x="748" y="168"/>
                  <a:pt x="748" y="168"/>
                  <a:pt x="748" y="168"/>
                </a:cubicBezTo>
                <a:moveTo>
                  <a:pt x="753" y="168"/>
                </a:moveTo>
                <a:cubicBezTo>
                  <a:pt x="748" y="168"/>
                  <a:pt x="748" y="168"/>
                  <a:pt x="748" y="168"/>
                </a:cubicBezTo>
                <a:cubicBezTo>
                  <a:pt x="748" y="171"/>
                  <a:pt x="748" y="171"/>
                  <a:pt x="748" y="171"/>
                </a:cubicBezTo>
                <a:cubicBezTo>
                  <a:pt x="753" y="168"/>
                  <a:pt x="753" y="168"/>
                  <a:pt x="753" y="168"/>
                </a:cubicBezTo>
                <a:moveTo>
                  <a:pt x="843" y="163"/>
                </a:moveTo>
                <a:cubicBezTo>
                  <a:pt x="837" y="171"/>
                  <a:pt x="837" y="171"/>
                  <a:pt x="837" y="171"/>
                </a:cubicBezTo>
                <a:cubicBezTo>
                  <a:pt x="843" y="168"/>
                  <a:pt x="843" y="168"/>
                  <a:pt x="843" y="168"/>
                </a:cubicBezTo>
                <a:cubicBezTo>
                  <a:pt x="843" y="163"/>
                  <a:pt x="843" y="163"/>
                  <a:pt x="843" y="163"/>
                </a:cubicBezTo>
                <a:moveTo>
                  <a:pt x="786" y="160"/>
                </a:moveTo>
                <a:cubicBezTo>
                  <a:pt x="780" y="160"/>
                  <a:pt x="780" y="160"/>
                  <a:pt x="780" y="160"/>
                </a:cubicBezTo>
                <a:cubicBezTo>
                  <a:pt x="791" y="168"/>
                  <a:pt x="791" y="168"/>
                  <a:pt x="791" y="168"/>
                </a:cubicBezTo>
                <a:cubicBezTo>
                  <a:pt x="786" y="160"/>
                  <a:pt x="786" y="160"/>
                  <a:pt x="786" y="160"/>
                </a:cubicBezTo>
                <a:moveTo>
                  <a:pt x="867" y="160"/>
                </a:moveTo>
                <a:cubicBezTo>
                  <a:pt x="864" y="160"/>
                  <a:pt x="864" y="160"/>
                  <a:pt x="864" y="160"/>
                </a:cubicBezTo>
                <a:cubicBezTo>
                  <a:pt x="862" y="163"/>
                  <a:pt x="862" y="163"/>
                  <a:pt x="862" y="163"/>
                </a:cubicBezTo>
                <a:cubicBezTo>
                  <a:pt x="867" y="166"/>
                  <a:pt x="867" y="166"/>
                  <a:pt x="867" y="166"/>
                </a:cubicBezTo>
                <a:cubicBezTo>
                  <a:pt x="867" y="160"/>
                  <a:pt x="867" y="160"/>
                  <a:pt x="867" y="160"/>
                </a:cubicBezTo>
                <a:moveTo>
                  <a:pt x="940" y="159"/>
                </a:move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59"/>
                  <a:pt x="940" y="159"/>
                  <a:pt x="940" y="159"/>
                </a:cubicBezTo>
                <a:moveTo>
                  <a:pt x="864" y="157"/>
                </a:moveTo>
                <a:cubicBezTo>
                  <a:pt x="859" y="157"/>
                  <a:pt x="859" y="157"/>
                  <a:pt x="859" y="157"/>
                </a:cubicBezTo>
                <a:cubicBezTo>
                  <a:pt x="862" y="163"/>
                  <a:pt x="862" y="163"/>
                  <a:pt x="862" y="163"/>
                </a:cubicBezTo>
                <a:cubicBezTo>
                  <a:pt x="864" y="160"/>
                  <a:pt x="864" y="160"/>
                  <a:pt x="864" y="160"/>
                </a:cubicBezTo>
                <a:cubicBezTo>
                  <a:pt x="864" y="157"/>
                  <a:pt x="864" y="157"/>
                  <a:pt x="864" y="157"/>
                </a:cubicBezTo>
                <a:moveTo>
                  <a:pt x="965" y="157"/>
                </a:moveTo>
                <a:cubicBezTo>
                  <a:pt x="965" y="157"/>
                  <a:pt x="965" y="157"/>
                  <a:pt x="965" y="157"/>
                </a:cubicBezTo>
                <a:moveTo>
                  <a:pt x="511" y="151"/>
                </a:moveTo>
                <a:cubicBezTo>
                  <a:pt x="508" y="154"/>
                  <a:pt x="508" y="154"/>
                  <a:pt x="508" y="154"/>
                </a:cubicBezTo>
                <a:cubicBezTo>
                  <a:pt x="514" y="157"/>
                  <a:pt x="514" y="157"/>
                  <a:pt x="514" y="157"/>
                </a:cubicBezTo>
                <a:cubicBezTo>
                  <a:pt x="511" y="151"/>
                  <a:pt x="511" y="151"/>
                  <a:pt x="511" y="151"/>
                </a:cubicBezTo>
                <a:moveTo>
                  <a:pt x="498" y="143"/>
                </a:moveTo>
                <a:cubicBezTo>
                  <a:pt x="492" y="143"/>
                  <a:pt x="492" y="143"/>
                  <a:pt x="492" y="143"/>
                </a:cubicBezTo>
                <a:cubicBezTo>
                  <a:pt x="487" y="151"/>
                  <a:pt x="487" y="151"/>
                  <a:pt x="487" y="151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11" y="151"/>
                  <a:pt x="511" y="151"/>
                  <a:pt x="511" y="151"/>
                </a:cubicBezTo>
                <a:cubicBezTo>
                  <a:pt x="508" y="146"/>
                  <a:pt x="508" y="146"/>
                  <a:pt x="508" y="146"/>
                </a:cubicBezTo>
                <a:cubicBezTo>
                  <a:pt x="500" y="146"/>
                  <a:pt x="500" y="146"/>
                  <a:pt x="500" y="146"/>
                </a:cubicBezTo>
                <a:cubicBezTo>
                  <a:pt x="498" y="143"/>
                  <a:pt x="498" y="143"/>
                  <a:pt x="498" y="143"/>
                </a:cubicBezTo>
                <a:moveTo>
                  <a:pt x="709" y="131"/>
                </a:moveTo>
                <a:cubicBezTo>
                  <a:pt x="707" y="140"/>
                  <a:pt x="707" y="140"/>
                  <a:pt x="707" y="140"/>
                </a:cubicBezTo>
                <a:cubicBezTo>
                  <a:pt x="720" y="140"/>
                  <a:pt x="720" y="140"/>
                  <a:pt x="720" y="140"/>
                </a:cubicBezTo>
                <a:cubicBezTo>
                  <a:pt x="720" y="137"/>
                  <a:pt x="720" y="137"/>
                  <a:pt x="720" y="137"/>
                </a:cubicBezTo>
                <a:cubicBezTo>
                  <a:pt x="709" y="131"/>
                  <a:pt x="709" y="131"/>
                  <a:pt x="709" y="131"/>
                </a:cubicBezTo>
                <a:moveTo>
                  <a:pt x="731" y="129"/>
                </a:moveTo>
                <a:cubicBezTo>
                  <a:pt x="729" y="139"/>
                  <a:pt x="731" y="136"/>
                  <a:pt x="720" y="137"/>
                </a:cubicBezTo>
                <a:cubicBezTo>
                  <a:pt x="720" y="140"/>
                  <a:pt x="720" y="140"/>
                  <a:pt x="720" y="140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32" y="140"/>
                  <a:pt x="732" y="140"/>
                  <a:pt x="732" y="140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1" y="140"/>
                  <a:pt x="731" y="140"/>
                  <a:pt x="731" y="140"/>
                </a:cubicBezTo>
                <a:cubicBezTo>
                  <a:pt x="729" y="138"/>
                  <a:pt x="729" y="138"/>
                  <a:pt x="729" y="138"/>
                </a:cubicBezTo>
                <a:cubicBezTo>
                  <a:pt x="734" y="131"/>
                  <a:pt x="734" y="131"/>
                  <a:pt x="734" y="131"/>
                </a:cubicBezTo>
                <a:cubicBezTo>
                  <a:pt x="731" y="129"/>
                  <a:pt x="731" y="129"/>
                  <a:pt x="731" y="129"/>
                </a:cubicBezTo>
                <a:moveTo>
                  <a:pt x="697" y="121"/>
                </a:moveTo>
                <a:cubicBezTo>
                  <a:pt x="688" y="131"/>
                  <a:pt x="688" y="131"/>
                  <a:pt x="688" y="131"/>
                </a:cubicBezTo>
                <a:cubicBezTo>
                  <a:pt x="688" y="134"/>
                  <a:pt x="688" y="134"/>
                  <a:pt x="688" y="134"/>
                </a:cubicBezTo>
                <a:cubicBezTo>
                  <a:pt x="693" y="134"/>
                  <a:pt x="693" y="134"/>
                  <a:pt x="693" y="134"/>
                </a:cubicBezTo>
                <a:cubicBezTo>
                  <a:pt x="699" y="131"/>
                  <a:pt x="699" y="131"/>
                  <a:pt x="699" y="131"/>
                </a:cubicBezTo>
                <a:cubicBezTo>
                  <a:pt x="697" y="121"/>
                  <a:pt x="697" y="121"/>
                  <a:pt x="697" y="121"/>
                </a:cubicBezTo>
                <a:moveTo>
                  <a:pt x="701" y="120"/>
                </a:moveTo>
                <a:cubicBezTo>
                  <a:pt x="688" y="123"/>
                  <a:pt x="688" y="123"/>
                  <a:pt x="688" y="123"/>
                </a:cubicBezTo>
                <a:cubicBezTo>
                  <a:pt x="688" y="131"/>
                  <a:pt x="688" y="131"/>
                  <a:pt x="688" y="131"/>
                </a:cubicBezTo>
                <a:cubicBezTo>
                  <a:pt x="697" y="121"/>
                  <a:pt x="697" y="121"/>
                  <a:pt x="697" y="121"/>
                </a:cubicBezTo>
                <a:cubicBezTo>
                  <a:pt x="699" y="131"/>
                  <a:pt x="699" y="131"/>
                  <a:pt x="699" y="131"/>
                </a:cubicBezTo>
                <a:cubicBezTo>
                  <a:pt x="701" y="123"/>
                  <a:pt x="701" y="123"/>
                  <a:pt x="701" y="123"/>
                </a:cubicBezTo>
                <a:cubicBezTo>
                  <a:pt x="701" y="120"/>
                  <a:pt x="701" y="120"/>
                  <a:pt x="701" y="120"/>
                </a:cubicBezTo>
                <a:moveTo>
                  <a:pt x="483" y="118"/>
                </a:moveTo>
                <a:cubicBezTo>
                  <a:pt x="483" y="140"/>
                  <a:pt x="483" y="140"/>
                  <a:pt x="483" y="140"/>
                </a:cubicBezTo>
                <a:cubicBezTo>
                  <a:pt x="484" y="140"/>
                  <a:pt x="484" y="140"/>
                  <a:pt x="484" y="140"/>
                </a:cubicBezTo>
                <a:cubicBezTo>
                  <a:pt x="487" y="134"/>
                  <a:pt x="487" y="134"/>
                  <a:pt x="487" y="134"/>
                </a:cubicBezTo>
                <a:cubicBezTo>
                  <a:pt x="498" y="134"/>
                  <a:pt x="498" y="134"/>
                  <a:pt x="498" y="134"/>
                </a:cubicBezTo>
                <a:cubicBezTo>
                  <a:pt x="487" y="134"/>
                  <a:pt x="487" y="134"/>
                  <a:pt x="487" y="134"/>
                </a:cubicBezTo>
                <a:cubicBezTo>
                  <a:pt x="484" y="140"/>
                  <a:pt x="484" y="140"/>
                  <a:pt x="484" y="140"/>
                </a:cubicBezTo>
                <a:cubicBezTo>
                  <a:pt x="495" y="137"/>
                  <a:pt x="495" y="137"/>
                  <a:pt x="495" y="137"/>
                </a:cubicBezTo>
                <a:cubicBezTo>
                  <a:pt x="492" y="143"/>
                  <a:pt x="492" y="143"/>
                  <a:pt x="492" y="143"/>
                </a:cubicBezTo>
                <a:cubicBezTo>
                  <a:pt x="498" y="143"/>
                  <a:pt x="498" y="143"/>
                  <a:pt x="498" y="143"/>
                </a:cubicBezTo>
                <a:cubicBezTo>
                  <a:pt x="500" y="146"/>
                  <a:pt x="500" y="146"/>
                  <a:pt x="500" y="146"/>
                </a:cubicBezTo>
                <a:cubicBezTo>
                  <a:pt x="498" y="143"/>
                  <a:pt x="498" y="143"/>
                  <a:pt x="498" y="143"/>
                </a:cubicBezTo>
                <a:cubicBezTo>
                  <a:pt x="501" y="131"/>
                  <a:pt x="501" y="131"/>
                  <a:pt x="501" y="131"/>
                </a:cubicBezTo>
                <a:cubicBezTo>
                  <a:pt x="492" y="121"/>
                  <a:pt x="492" y="121"/>
                  <a:pt x="492" y="121"/>
                </a:cubicBezTo>
                <a:cubicBezTo>
                  <a:pt x="483" y="118"/>
                  <a:pt x="483" y="118"/>
                  <a:pt x="483" y="118"/>
                </a:cubicBezTo>
                <a:moveTo>
                  <a:pt x="761" y="114"/>
                </a:moveTo>
                <a:cubicBezTo>
                  <a:pt x="761" y="114"/>
                  <a:pt x="761" y="114"/>
                  <a:pt x="761" y="114"/>
                </a:cubicBezTo>
                <a:cubicBezTo>
                  <a:pt x="761" y="117"/>
                  <a:pt x="761" y="117"/>
                  <a:pt x="761" y="117"/>
                </a:cubicBezTo>
                <a:cubicBezTo>
                  <a:pt x="761" y="114"/>
                  <a:pt x="761" y="114"/>
                  <a:pt x="761" y="114"/>
                </a:cubicBezTo>
                <a:moveTo>
                  <a:pt x="718" y="109"/>
                </a:moveTo>
                <a:cubicBezTo>
                  <a:pt x="712" y="109"/>
                  <a:pt x="712" y="109"/>
                  <a:pt x="712" y="109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15" y="112"/>
                  <a:pt x="715" y="112"/>
                  <a:pt x="715" y="112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04" y="109"/>
                  <a:pt x="704" y="109"/>
                  <a:pt x="704" y="109"/>
                </a:cubicBezTo>
                <a:cubicBezTo>
                  <a:pt x="704" y="114"/>
                  <a:pt x="704" y="114"/>
                  <a:pt x="704" y="114"/>
                </a:cubicBezTo>
                <a:cubicBezTo>
                  <a:pt x="709" y="120"/>
                  <a:pt x="711" y="120"/>
                  <a:pt x="715" y="126"/>
                </a:cubicBezTo>
                <a:cubicBezTo>
                  <a:pt x="712" y="129"/>
                  <a:pt x="712" y="129"/>
                  <a:pt x="712" y="129"/>
                </a:cubicBezTo>
                <a:cubicBezTo>
                  <a:pt x="709" y="131"/>
                  <a:pt x="709" y="131"/>
                  <a:pt x="709" y="131"/>
                </a:cubicBezTo>
                <a:cubicBezTo>
                  <a:pt x="720" y="137"/>
                  <a:pt x="720" y="137"/>
                  <a:pt x="720" y="137"/>
                </a:cubicBezTo>
                <a:cubicBezTo>
                  <a:pt x="731" y="136"/>
                  <a:pt x="729" y="139"/>
                  <a:pt x="731" y="129"/>
                </a:cubicBezTo>
                <a:cubicBezTo>
                  <a:pt x="726" y="126"/>
                  <a:pt x="726" y="126"/>
                  <a:pt x="726" y="126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12" y="117"/>
                  <a:pt x="712" y="117"/>
                  <a:pt x="712" y="117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6" y="126"/>
                  <a:pt x="726" y="126"/>
                  <a:pt x="726" y="126"/>
                </a:cubicBezTo>
                <a:cubicBezTo>
                  <a:pt x="723" y="123"/>
                  <a:pt x="723" y="123"/>
                  <a:pt x="723" y="123"/>
                </a:cubicBezTo>
                <a:cubicBezTo>
                  <a:pt x="720" y="120"/>
                  <a:pt x="720" y="120"/>
                  <a:pt x="720" y="120"/>
                </a:cubicBezTo>
                <a:cubicBezTo>
                  <a:pt x="718" y="117"/>
                  <a:pt x="718" y="117"/>
                  <a:pt x="718" y="117"/>
                </a:cubicBezTo>
                <a:cubicBezTo>
                  <a:pt x="718" y="109"/>
                  <a:pt x="718" y="109"/>
                  <a:pt x="718" y="109"/>
                </a:cubicBezTo>
                <a:moveTo>
                  <a:pt x="707" y="106"/>
                </a:moveTo>
                <a:cubicBezTo>
                  <a:pt x="704" y="109"/>
                  <a:pt x="704" y="109"/>
                  <a:pt x="704" y="109"/>
                </a:cubicBezTo>
                <a:cubicBezTo>
                  <a:pt x="709" y="109"/>
                  <a:pt x="709" y="109"/>
                  <a:pt x="709" y="109"/>
                </a:cubicBezTo>
                <a:cubicBezTo>
                  <a:pt x="707" y="106"/>
                  <a:pt x="707" y="106"/>
                  <a:pt x="707" y="106"/>
                </a:cubicBezTo>
                <a:moveTo>
                  <a:pt x="771" y="100"/>
                </a:moveTo>
                <a:cubicBezTo>
                  <a:pt x="767" y="103"/>
                  <a:pt x="767" y="103"/>
                  <a:pt x="767" y="103"/>
                </a:cubicBezTo>
                <a:cubicBezTo>
                  <a:pt x="769" y="106"/>
                  <a:pt x="769" y="106"/>
                  <a:pt x="769" y="106"/>
                </a:cubicBezTo>
                <a:cubicBezTo>
                  <a:pt x="772" y="109"/>
                  <a:pt x="772" y="109"/>
                  <a:pt x="772" y="109"/>
                </a:cubicBezTo>
                <a:cubicBezTo>
                  <a:pt x="775" y="109"/>
                  <a:pt x="775" y="109"/>
                  <a:pt x="775" y="109"/>
                </a:cubicBezTo>
                <a:cubicBezTo>
                  <a:pt x="771" y="100"/>
                  <a:pt x="771" y="100"/>
                  <a:pt x="771" y="100"/>
                </a:cubicBezTo>
                <a:moveTo>
                  <a:pt x="750" y="100"/>
                </a:moveTo>
                <a:cubicBezTo>
                  <a:pt x="751" y="104"/>
                  <a:pt x="751" y="109"/>
                  <a:pt x="756" y="109"/>
                </a:cubicBezTo>
                <a:cubicBezTo>
                  <a:pt x="763" y="109"/>
                  <a:pt x="761" y="107"/>
                  <a:pt x="764" y="103"/>
                </a:cubicBezTo>
                <a:cubicBezTo>
                  <a:pt x="753" y="106"/>
                  <a:pt x="753" y="106"/>
                  <a:pt x="753" y="106"/>
                </a:cubicBezTo>
                <a:cubicBezTo>
                  <a:pt x="750" y="100"/>
                  <a:pt x="750" y="100"/>
                  <a:pt x="750" y="100"/>
                </a:cubicBezTo>
                <a:moveTo>
                  <a:pt x="799" y="86"/>
                </a:moveTo>
                <a:cubicBezTo>
                  <a:pt x="799" y="86"/>
                  <a:pt x="799" y="86"/>
                  <a:pt x="799" y="86"/>
                </a:cubicBezTo>
                <a:moveTo>
                  <a:pt x="514" y="74"/>
                </a:moveTo>
                <a:cubicBezTo>
                  <a:pt x="517" y="77"/>
                  <a:pt x="517" y="77"/>
                  <a:pt x="517" y="77"/>
                </a:cubicBezTo>
                <a:cubicBezTo>
                  <a:pt x="514" y="74"/>
                  <a:pt x="514" y="74"/>
                  <a:pt x="514" y="74"/>
                </a:cubicBezTo>
                <a:moveTo>
                  <a:pt x="644" y="74"/>
                </a:moveTo>
                <a:cubicBezTo>
                  <a:pt x="644" y="74"/>
                  <a:pt x="644" y="74"/>
                  <a:pt x="644" y="74"/>
                </a:cubicBezTo>
                <a:moveTo>
                  <a:pt x="661" y="72"/>
                </a:moveTo>
                <a:cubicBezTo>
                  <a:pt x="644" y="74"/>
                  <a:pt x="644" y="74"/>
                  <a:pt x="644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9" y="80"/>
                  <a:pt x="639" y="80"/>
                  <a:pt x="639" y="80"/>
                </a:cubicBezTo>
                <a:cubicBezTo>
                  <a:pt x="639" y="83"/>
                  <a:pt x="639" y="83"/>
                  <a:pt x="639" y="83"/>
                </a:cubicBezTo>
                <a:cubicBezTo>
                  <a:pt x="646" y="85"/>
                  <a:pt x="644" y="86"/>
                  <a:pt x="650" y="86"/>
                </a:cubicBezTo>
                <a:cubicBezTo>
                  <a:pt x="657" y="86"/>
                  <a:pt x="657" y="81"/>
                  <a:pt x="669" y="80"/>
                </a:cubicBezTo>
                <a:cubicBezTo>
                  <a:pt x="669" y="75"/>
                  <a:pt x="669" y="75"/>
                  <a:pt x="669" y="75"/>
                </a:cubicBezTo>
                <a:cubicBezTo>
                  <a:pt x="661" y="72"/>
                  <a:pt x="661" y="72"/>
                  <a:pt x="661" y="72"/>
                </a:cubicBezTo>
                <a:moveTo>
                  <a:pt x="922" y="62"/>
                </a:moveTo>
                <a:cubicBezTo>
                  <a:pt x="922" y="62"/>
                  <a:pt x="922" y="62"/>
                  <a:pt x="922" y="63"/>
                </a:cubicBezTo>
                <a:cubicBezTo>
                  <a:pt x="922" y="63"/>
                  <a:pt x="922" y="63"/>
                  <a:pt x="923" y="63"/>
                </a:cubicBezTo>
                <a:cubicBezTo>
                  <a:pt x="923" y="63"/>
                  <a:pt x="923" y="63"/>
                  <a:pt x="923" y="62"/>
                </a:cubicBezTo>
                <a:cubicBezTo>
                  <a:pt x="922" y="62"/>
                  <a:pt x="922" y="62"/>
                  <a:pt x="922" y="62"/>
                </a:cubicBezTo>
                <a:moveTo>
                  <a:pt x="623" y="60"/>
                </a:moveTo>
                <a:cubicBezTo>
                  <a:pt x="620" y="63"/>
                  <a:pt x="620" y="63"/>
                  <a:pt x="620" y="63"/>
                </a:cubicBezTo>
                <a:cubicBezTo>
                  <a:pt x="623" y="60"/>
                  <a:pt x="623" y="60"/>
                  <a:pt x="623" y="60"/>
                </a:cubicBezTo>
                <a:moveTo>
                  <a:pt x="517" y="54"/>
                </a:moveTo>
                <a:cubicBezTo>
                  <a:pt x="514" y="54"/>
                  <a:pt x="514" y="54"/>
                  <a:pt x="514" y="54"/>
                </a:cubicBezTo>
                <a:cubicBezTo>
                  <a:pt x="506" y="54"/>
                  <a:pt x="506" y="54"/>
                  <a:pt x="506" y="54"/>
                </a:cubicBezTo>
                <a:cubicBezTo>
                  <a:pt x="508" y="60"/>
                  <a:pt x="508" y="60"/>
                  <a:pt x="508" y="60"/>
                </a:cubicBezTo>
                <a:cubicBezTo>
                  <a:pt x="514" y="60"/>
                  <a:pt x="514" y="60"/>
                  <a:pt x="514" y="60"/>
                </a:cubicBezTo>
                <a:cubicBezTo>
                  <a:pt x="517" y="54"/>
                  <a:pt x="517" y="54"/>
                  <a:pt x="517" y="54"/>
                </a:cubicBezTo>
                <a:moveTo>
                  <a:pt x="834" y="188"/>
                </a:moveTo>
                <a:cubicBezTo>
                  <a:pt x="834" y="188"/>
                  <a:pt x="834" y="188"/>
                  <a:pt x="834" y="188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moveTo>
                  <a:pt x="946" y="183"/>
                </a:moveTo>
                <a:cubicBezTo>
                  <a:pt x="946" y="183"/>
                  <a:pt x="946" y="183"/>
                  <a:pt x="946" y="183"/>
                </a:cubicBezTo>
                <a:cubicBezTo>
                  <a:pt x="946" y="183"/>
                  <a:pt x="946" y="183"/>
                  <a:pt x="946" y="183"/>
                </a:cubicBezTo>
                <a:moveTo>
                  <a:pt x="913" y="185"/>
                </a:moveTo>
                <a:cubicBezTo>
                  <a:pt x="913" y="180"/>
                  <a:pt x="913" y="180"/>
                  <a:pt x="913" y="180"/>
                </a:cubicBezTo>
                <a:cubicBezTo>
                  <a:pt x="913" y="185"/>
                  <a:pt x="913" y="185"/>
                  <a:pt x="913" y="185"/>
                </a:cubicBezTo>
                <a:cubicBezTo>
                  <a:pt x="924" y="184"/>
                  <a:pt x="924" y="184"/>
                  <a:pt x="924" y="184"/>
                </a:cubicBezTo>
                <a:cubicBezTo>
                  <a:pt x="913" y="185"/>
                  <a:pt x="913" y="185"/>
                  <a:pt x="913" y="185"/>
                </a:cubicBezTo>
                <a:moveTo>
                  <a:pt x="897" y="177"/>
                </a:moveTo>
                <a:cubicBezTo>
                  <a:pt x="907" y="177"/>
                  <a:pt x="911" y="175"/>
                  <a:pt x="913" y="175"/>
                </a:cubicBezTo>
                <a:cubicBezTo>
                  <a:pt x="913" y="175"/>
                  <a:pt x="913" y="175"/>
                  <a:pt x="913" y="175"/>
                </a:cubicBezTo>
                <a:cubicBezTo>
                  <a:pt x="915" y="175"/>
                  <a:pt x="916" y="176"/>
                  <a:pt x="918" y="179"/>
                </a:cubicBezTo>
                <a:cubicBezTo>
                  <a:pt x="918" y="179"/>
                  <a:pt x="918" y="179"/>
                  <a:pt x="918" y="179"/>
                </a:cubicBezTo>
                <a:cubicBezTo>
                  <a:pt x="918" y="179"/>
                  <a:pt x="919" y="180"/>
                  <a:pt x="919" y="180"/>
                </a:cubicBezTo>
                <a:cubicBezTo>
                  <a:pt x="919" y="180"/>
                  <a:pt x="919" y="180"/>
                  <a:pt x="919" y="180"/>
                </a:cubicBezTo>
                <a:cubicBezTo>
                  <a:pt x="919" y="180"/>
                  <a:pt x="918" y="179"/>
                  <a:pt x="918" y="179"/>
                </a:cubicBezTo>
                <a:cubicBezTo>
                  <a:pt x="918" y="179"/>
                  <a:pt x="918" y="179"/>
                  <a:pt x="918" y="179"/>
                </a:cubicBezTo>
                <a:cubicBezTo>
                  <a:pt x="916" y="176"/>
                  <a:pt x="915" y="175"/>
                  <a:pt x="913" y="175"/>
                </a:cubicBezTo>
                <a:cubicBezTo>
                  <a:pt x="913" y="175"/>
                  <a:pt x="913" y="175"/>
                  <a:pt x="913" y="175"/>
                </a:cubicBezTo>
                <a:cubicBezTo>
                  <a:pt x="911" y="175"/>
                  <a:pt x="907" y="177"/>
                  <a:pt x="897" y="177"/>
                </a:cubicBezTo>
                <a:cubicBezTo>
                  <a:pt x="897" y="177"/>
                  <a:pt x="897" y="177"/>
                  <a:pt x="897" y="177"/>
                </a:cubicBezTo>
                <a:moveTo>
                  <a:pt x="707" y="172"/>
                </a:moveTo>
                <a:cubicBezTo>
                  <a:pt x="707" y="172"/>
                  <a:pt x="707" y="172"/>
                  <a:pt x="707" y="172"/>
                </a:cubicBezTo>
                <a:cubicBezTo>
                  <a:pt x="707" y="172"/>
                  <a:pt x="707" y="172"/>
                  <a:pt x="707" y="172"/>
                </a:cubicBezTo>
                <a:cubicBezTo>
                  <a:pt x="707" y="172"/>
                  <a:pt x="707" y="172"/>
                  <a:pt x="707" y="172"/>
                </a:cubicBezTo>
                <a:moveTo>
                  <a:pt x="706" y="172"/>
                </a:moveTo>
                <a:cubicBezTo>
                  <a:pt x="706" y="172"/>
                  <a:pt x="705" y="172"/>
                  <a:pt x="704" y="172"/>
                </a:cubicBezTo>
                <a:cubicBezTo>
                  <a:pt x="705" y="172"/>
                  <a:pt x="706" y="172"/>
                  <a:pt x="706" y="172"/>
                </a:cubicBezTo>
                <a:moveTo>
                  <a:pt x="703" y="172"/>
                </a:moveTo>
                <a:cubicBezTo>
                  <a:pt x="703" y="172"/>
                  <a:pt x="702" y="172"/>
                  <a:pt x="701" y="172"/>
                </a:cubicBezTo>
                <a:cubicBezTo>
                  <a:pt x="702" y="172"/>
                  <a:pt x="703" y="172"/>
                  <a:pt x="703" y="172"/>
                </a:cubicBezTo>
                <a:moveTo>
                  <a:pt x="897" y="176"/>
                </a:moveTo>
                <a:cubicBezTo>
                  <a:pt x="898" y="172"/>
                  <a:pt x="899" y="171"/>
                  <a:pt x="899" y="171"/>
                </a:cubicBezTo>
                <a:cubicBezTo>
                  <a:pt x="899" y="171"/>
                  <a:pt x="898" y="172"/>
                  <a:pt x="897" y="176"/>
                </a:cubicBezTo>
                <a:moveTo>
                  <a:pt x="694" y="171"/>
                </a:moveTo>
                <a:cubicBezTo>
                  <a:pt x="694" y="171"/>
                  <a:pt x="694" y="171"/>
                  <a:pt x="694" y="171"/>
                </a:cubicBezTo>
                <a:cubicBezTo>
                  <a:pt x="694" y="171"/>
                  <a:pt x="694" y="171"/>
                  <a:pt x="694" y="171"/>
                </a:cubicBezTo>
                <a:moveTo>
                  <a:pt x="698" y="171"/>
                </a:moveTo>
                <a:cubicBezTo>
                  <a:pt x="697" y="171"/>
                  <a:pt x="696" y="171"/>
                  <a:pt x="695" y="171"/>
                </a:cubicBezTo>
                <a:cubicBezTo>
                  <a:pt x="696" y="171"/>
                  <a:pt x="697" y="171"/>
                  <a:pt x="698" y="171"/>
                </a:cubicBezTo>
                <a:moveTo>
                  <a:pt x="695" y="171"/>
                </a:moveTo>
                <a:cubicBezTo>
                  <a:pt x="695" y="171"/>
                  <a:pt x="695" y="171"/>
                  <a:pt x="695" y="171"/>
                </a:cubicBezTo>
                <a:cubicBezTo>
                  <a:pt x="695" y="171"/>
                  <a:pt x="695" y="171"/>
                  <a:pt x="695" y="171"/>
                </a:cubicBezTo>
                <a:cubicBezTo>
                  <a:pt x="695" y="171"/>
                  <a:pt x="695" y="171"/>
                  <a:pt x="695" y="171"/>
                </a:cubicBezTo>
                <a:moveTo>
                  <a:pt x="957" y="171"/>
                </a:moveTo>
                <a:cubicBezTo>
                  <a:pt x="957" y="171"/>
                  <a:pt x="957" y="171"/>
                  <a:pt x="957" y="171"/>
                </a:cubicBezTo>
                <a:cubicBezTo>
                  <a:pt x="962" y="171"/>
                  <a:pt x="962" y="171"/>
                  <a:pt x="962" y="171"/>
                </a:cubicBezTo>
                <a:cubicBezTo>
                  <a:pt x="957" y="171"/>
                  <a:pt x="957" y="171"/>
                  <a:pt x="957" y="171"/>
                </a:cubicBezTo>
                <a:moveTo>
                  <a:pt x="720" y="169"/>
                </a:moveTo>
                <a:cubicBezTo>
                  <a:pt x="720" y="169"/>
                  <a:pt x="720" y="168"/>
                  <a:pt x="720" y="168"/>
                </a:cubicBezTo>
                <a:cubicBezTo>
                  <a:pt x="720" y="168"/>
                  <a:pt x="720" y="169"/>
                  <a:pt x="720" y="169"/>
                </a:cubicBezTo>
                <a:moveTo>
                  <a:pt x="720" y="168"/>
                </a:moveTo>
                <a:cubicBezTo>
                  <a:pt x="720" y="168"/>
                  <a:pt x="720" y="168"/>
                  <a:pt x="720" y="168"/>
                </a:cubicBezTo>
                <a:moveTo>
                  <a:pt x="940" y="160"/>
                </a:move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moveTo>
                  <a:pt x="764" y="160"/>
                </a:moveTo>
                <a:cubicBezTo>
                  <a:pt x="764" y="160"/>
                  <a:pt x="764" y="160"/>
                  <a:pt x="764" y="160"/>
                </a:cubicBezTo>
                <a:cubicBezTo>
                  <a:pt x="764" y="160"/>
                  <a:pt x="764" y="160"/>
                  <a:pt x="764" y="160"/>
                </a:cubicBezTo>
                <a:cubicBezTo>
                  <a:pt x="764" y="160"/>
                  <a:pt x="764" y="160"/>
                  <a:pt x="764" y="160"/>
                </a:cubicBezTo>
                <a:moveTo>
                  <a:pt x="764" y="160"/>
                </a:moveTo>
                <a:cubicBezTo>
                  <a:pt x="764" y="160"/>
                  <a:pt x="763" y="160"/>
                  <a:pt x="762" y="160"/>
                </a:cubicBezTo>
                <a:cubicBezTo>
                  <a:pt x="763" y="160"/>
                  <a:pt x="764" y="160"/>
                  <a:pt x="764" y="160"/>
                </a:cubicBezTo>
                <a:moveTo>
                  <a:pt x="762" y="160"/>
                </a:moveTo>
                <a:cubicBezTo>
                  <a:pt x="762" y="160"/>
                  <a:pt x="762" y="160"/>
                  <a:pt x="762" y="160"/>
                </a:cubicBezTo>
                <a:cubicBezTo>
                  <a:pt x="762" y="160"/>
                  <a:pt x="762" y="160"/>
                  <a:pt x="762" y="160"/>
                </a:cubicBezTo>
                <a:moveTo>
                  <a:pt x="756" y="160"/>
                </a:moveTo>
                <a:cubicBezTo>
                  <a:pt x="756" y="160"/>
                  <a:pt x="756" y="160"/>
                  <a:pt x="757" y="160"/>
                </a:cubicBezTo>
                <a:cubicBezTo>
                  <a:pt x="756" y="160"/>
                  <a:pt x="756" y="160"/>
                  <a:pt x="756" y="160"/>
                </a:cubicBezTo>
                <a:moveTo>
                  <a:pt x="761" y="160"/>
                </a:moveTo>
                <a:cubicBezTo>
                  <a:pt x="760" y="160"/>
                  <a:pt x="759" y="160"/>
                  <a:pt x="758" y="160"/>
                </a:cubicBezTo>
                <a:cubicBezTo>
                  <a:pt x="759" y="160"/>
                  <a:pt x="760" y="160"/>
                  <a:pt x="761" y="160"/>
                </a:cubicBezTo>
                <a:moveTo>
                  <a:pt x="757" y="160"/>
                </a:moveTo>
                <a:cubicBezTo>
                  <a:pt x="757" y="160"/>
                  <a:pt x="757" y="160"/>
                  <a:pt x="757" y="160"/>
                </a:cubicBezTo>
                <a:cubicBezTo>
                  <a:pt x="757" y="160"/>
                  <a:pt x="757" y="160"/>
                  <a:pt x="757" y="160"/>
                </a:cubicBezTo>
                <a:cubicBezTo>
                  <a:pt x="757" y="160"/>
                  <a:pt x="757" y="160"/>
                  <a:pt x="757" y="160"/>
                </a:cubicBezTo>
                <a:moveTo>
                  <a:pt x="769" y="152"/>
                </a:moveTo>
                <a:cubicBezTo>
                  <a:pt x="769" y="152"/>
                  <a:pt x="769" y="151"/>
                  <a:pt x="769" y="151"/>
                </a:cubicBezTo>
                <a:cubicBezTo>
                  <a:pt x="769" y="151"/>
                  <a:pt x="769" y="152"/>
                  <a:pt x="769" y="152"/>
                </a:cubicBezTo>
                <a:moveTo>
                  <a:pt x="720" y="146"/>
                </a:moveTo>
                <a:cubicBezTo>
                  <a:pt x="720" y="146"/>
                  <a:pt x="720" y="146"/>
                  <a:pt x="720" y="146"/>
                </a:cubicBezTo>
                <a:moveTo>
                  <a:pt x="720" y="146"/>
                </a:moveTo>
                <a:cubicBezTo>
                  <a:pt x="729" y="143"/>
                  <a:pt x="729" y="143"/>
                  <a:pt x="729" y="143"/>
                </a:cubicBezTo>
                <a:cubicBezTo>
                  <a:pt x="720" y="146"/>
                  <a:pt x="720" y="146"/>
                  <a:pt x="720" y="146"/>
                </a:cubicBezTo>
                <a:moveTo>
                  <a:pt x="757" y="146"/>
                </a:moveTo>
                <a:cubicBezTo>
                  <a:pt x="742" y="143"/>
                  <a:pt x="742" y="143"/>
                  <a:pt x="742" y="143"/>
                </a:cubicBezTo>
                <a:cubicBezTo>
                  <a:pt x="757" y="146"/>
                  <a:pt x="757" y="146"/>
                  <a:pt x="757" y="146"/>
                </a:cubicBezTo>
                <a:moveTo>
                  <a:pt x="769" y="151"/>
                </a:moveTo>
                <a:cubicBezTo>
                  <a:pt x="752" y="150"/>
                  <a:pt x="766" y="148"/>
                  <a:pt x="752" y="143"/>
                </a:cubicBezTo>
                <a:cubicBezTo>
                  <a:pt x="752" y="143"/>
                  <a:pt x="752" y="143"/>
                  <a:pt x="752" y="143"/>
                </a:cubicBezTo>
                <a:cubicBezTo>
                  <a:pt x="766" y="148"/>
                  <a:pt x="752" y="150"/>
                  <a:pt x="769" y="151"/>
                </a:cubicBezTo>
                <a:cubicBezTo>
                  <a:pt x="769" y="151"/>
                  <a:pt x="769" y="151"/>
                  <a:pt x="769" y="151"/>
                </a:cubicBezTo>
                <a:moveTo>
                  <a:pt x="756" y="129"/>
                </a:moveTo>
                <a:cubicBezTo>
                  <a:pt x="756" y="129"/>
                  <a:pt x="756" y="129"/>
                  <a:pt x="756" y="129"/>
                </a:cubicBezTo>
                <a:moveTo>
                  <a:pt x="791" y="123"/>
                </a:moveTo>
                <a:cubicBezTo>
                  <a:pt x="791" y="123"/>
                  <a:pt x="791" y="123"/>
                  <a:pt x="791" y="123"/>
                </a:cubicBezTo>
                <a:moveTo>
                  <a:pt x="813" y="123"/>
                </a:moveTo>
                <a:cubicBezTo>
                  <a:pt x="813" y="111"/>
                  <a:pt x="813" y="111"/>
                  <a:pt x="813" y="111"/>
                </a:cubicBezTo>
                <a:cubicBezTo>
                  <a:pt x="813" y="111"/>
                  <a:pt x="813" y="111"/>
                  <a:pt x="813" y="111"/>
                </a:cubicBezTo>
                <a:cubicBezTo>
                  <a:pt x="813" y="123"/>
                  <a:pt x="813" y="123"/>
                  <a:pt x="813" y="123"/>
                </a:cubicBezTo>
                <a:moveTo>
                  <a:pt x="783" y="106"/>
                </a:moveTo>
                <a:cubicBezTo>
                  <a:pt x="777" y="105"/>
                  <a:pt x="777" y="105"/>
                  <a:pt x="777" y="105"/>
                </a:cubicBezTo>
                <a:cubicBezTo>
                  <a:pt x="783" y="106"/>
                  <a:pt x="783" y="106"/>
                  <a:pt x="783" y="106"/>
                </a:cubicBezTo>
                <a:moveTo>
                  <a:pt x="822" y="113"/>
                </a:moveTo>
                <a:cubicBezTo>
                  <a:pt x="826" y="113"/>
                  <a:pt x="827" y="111"/>
                  <a:pt x="824" y="104"/>
                </a:cubicBezTo>
                <a:cubicBezTo>
                  <a:pt x="827" y="111"/>
                  <a:pt x="826" y="113"/>
                  <a:pt x="822" y="113"/>
                </a:cubicBezTo>
                <a:moveTo>
                  <a:pt x="824" y="103"/>
                </a:moveTo>
                <a:cubicBezTo>
                  <a:pt x="824" y="103"/>
                  <a:pt x="824" y="103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moveTo>
                  <a:pt x="843" y="100"/>
                </a:moveTo>
                <a:cubicBezTo>
                  <a:pt x="843" y="97"/>
                  <a:pt x="843" y="97"/>
                  <a:pt x="843" y="97"/>
                </a:cubicBezTo>
                <a:cubicBezTo>
                  <a:pt x="843" y="100"/>
                  <a:pt x="843" y="100"/>
                  <a:pt x="843" y="100"/>
                </a:cubicBezTo>
                <a:moveTo>
                  <a:pt x="854" y="100"/>
                </a:moveTo>
                <a:cubicBezTo>
                  <a:pt x="849" y="100"/>
                  <a:pt x="849" y="96"/>
                  <a:pt x="848" y="91"/>
                </a:cubicBezTo>
                <a:cubicBezTo>
                  <a:pt x="848" y="91"/>
                  <a:pt x="848" y="91"/>
                  <a:pt x="848" y="91"/>
                </a:cubicBezTo>
                <a:cubicBezTo>
                  <a:pt x="849" y="96"/>
                  <a:pt x="849" y="100"/>
                  <a:pt x="854" y="100"/>
                </a:cubicBezTo>
                <a:cubicBezTo>
                  <a:pt x="861" y="100"/>
                  <a:pt x="859" y="99"/>
                  <a:pt x="862" y="94"/>
                </a:cubicBezTo>
                <a:cubicBezTo>
                  <a:pt x="862" y="94"/>
                  <a:pt x="862" y="94"/>
                  <a:pt x="862" y="94"/>
                </a:cubicBezTo>
                <a:cubicBezTo>
                  <a:pt x="859" y="99"/>
                  <a:pt x="861" y="100"/>
                  <a:pt x="854" y="100"/>
                </a:cubicBezTo>
                <a:moveTo>
                  <a:pt x="753" y="89"/>
                </a:moveTo>
                <a:cubicBezTo>
                  <a:pt x="753" y="89"/>
                  <a:pt x="753" y="89"/>
                  <a:pt x="753" y="89"/>
                </a:cubicBezTo>
                <a:moveTo>
                  <a:pt x="876" y="97"/>
                </a:moveTo>
                <a:cubicBezTo>
                  <a:pt x="870" y="94"/>
                  <a:pt x="870" y="94"/>
                  <a:pt x="870" y="94"/>
                </a:cubicBezTo>
                <a:cubicBezTo>
                  <a:pt x="865" y="91"/>
                  <a:pt x="865" y="91"/>
                  <a:pt x="865" y="91"/>
                </a:cubicBezTo>
                <a:cubicBezTo>
                  <a:pt x="869" y="85"/>
                  <a:pt x="869" y="85"/>
                  <a:pt x="869" y="85"/>
                </a:cubicBezTo>
                <a:cubicBezTo>
                  <a:pt x="873" y="91"/>
                  <a:pt x="873" y="91"/>
                  <a:pt x="873" y="91"/>
                </a:cubicBezTo>
                <a:cubicBezTo>
                  <a:pt x="870" y="94"/>
                  <a:pt x="870" y="94"/>
                  <a:pt x="870" y="94"/>
                </a:cubicBezTo>
                <a:cubicBezTo>
                  <a:pt x="876" y="97"/>
                  <a:pt x="876" y="97"/>
                  <a:pt x="876" y="97"/>
                </a:cubicBezTo>
                <a:moveTo>
                  <a:pt x="821" y="83"/>
                </a:moveTo>
                <a:cubicBezTo>
                  <a:pt x="824" y="80"/>
                  <a:pt x="824" y="80"/>
                  <a:pt x="824" y="80"/>
                </a:cubicBezTo>
                <a:cubicBezTo>
                  <a:pt x="821" y="83"/>
                  <a:pt x="821" y="83"/>
                  <a:pt x="821" y="83"/>
                </a:cubicBezTo>
                <a:moveTo>
                  <a:pt x="777" y="77"/>
                </a:moveTo>
                <a:cubicBezTo>
                  <a:pt x="777" y="77"/>
                  <a:pt x="777" y="77"/>
                  <a:pt x="777" y="77"/>
                </a:cubicBezTo>
                <a:moveTo>
                  <a:pt x="889" y="76"/>
                </a:move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moveTo>
                  <a:pt x="889" y="76"/>
                </a:moveTo>
                <a:cubicBezTo>
                  <a:pt x="889" y="76"/>
                  <a:pt x="889" y="76"/>
                  <a:pt x="889" y="76"/>
                </a:cubicBezTo>
                <a:cubicBezTo>
                  <a:pt x="889" y="76"/>
                  <a:pt x="889" y="76"/>
                  <a:pt x="889" y="76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89" y="76"/>
                </a:moveTo>
                <a:cubicBezTo>
                  <a:pt x="889" y="76"/>
                  <a:pt x="889" y="75"/>
                  <a:pt x="889" y="75"/>
                </a:cubicBezTo>
                <a:cubicBezTo>
                  <a:pt x="889" y="75"/>
                  <a:pt x="889" y="76"/>
                  <a:pt x="889" y="76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90" y="75"/>
                </a:move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64" y="74"/>
                </a:moveTo>
                <a:cubicBezTo>
                  <a:pt x="867" y="74"/>
                  <a:pt x="867" y="74"/>
                  <a:pt x="867" y="74"/>
                </a:cubicBezTo>
                <a:cubicBezTo>
                  <a:pt x="886" y="74"/>
                  <a:pt x="886" y="74"/>
                  <a:pt x="886" y="74"/>
                </a:cubicBezTo>
                <a:cubicBezTo>
                  <a:pt x="886" y="77"/>
                  <a:pt x="886" y="77"/>
                  <a:pt x="886" y="77"/>
                </a:cubicBezTo>
                <a:cubicBezTo>
                  <a:pt x="878" y="77"/>
                  <a:pt x="878" y="77"/>
                  <a:pt x="878" y="77"/>
                </a:cubicBezTo>
                <a:cubicBezTo>
                  <a:pt x="873" y="77"/>
                  <a:pt x="873" y="78"/>
                  <a:pt x="870" y="80"/>
                </a:cubicBezTo>
                <a:cubicBezTo>
                  <a:pt x="870" y="83"/>
                  <a:pt x="870" y="83"/>
                  <a:pt x="870" y="83"/>
                </a:cubicBezTo>
                <a:cubicBezTo>
                  <a:pt x="870" y="80"/>
                  <a:pt x="870" y="80"/>
                  <a:pt x="870" y="80"/>
                </a:cubicBezTo>
                <a:cubicBezTo>
                  <a:pt x="867" y="80"/>
                  <a:pt x="867" y="80"/>
                  <a:pt x="867" y="80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4" y="74"/>
                  <a:pt x="864" y="74"/>
                  <a:pt x="864" y="74"/>
                </a:cubicBezTo>
                <a:moveTo>
                  <a:pt x="889" y="75"/>
                </a:moveTo>
                <a:cubicBezTo>
                  <a:pt x="889" y="75"/>
                  <a:pt x="889" y="75"/>
                  <a:pt x="889" y="75"/>
                </a:cubicBezTo>
                <a:cubicBezTo>
                  <a:pt x="889" y="75"/>
                  <a:pt x="890" y="74"/>
                  <a:pt x="890" y="74"/>
                </a:cubicBezTo>
                <a:cubicBezTo>
                  <a:pt x="890" y="74"/>
                  <a:pt x="889" y="75"/>
                  <a:pt x="889" y="75"/>
                </a:cubicBezTo>
                <a:cubicBezTo>
                  <a:pt x="889" y="75"/>
                  <a:pt x="889" y="75"/>
                  <a:pt x="889" y="75"/>
                </a:cubicBezTo>
                <a:moveTo>
                  <a:pt x="890" y="74"/>
                </a:moveTo>
                <a:cubicBezTo>
                  <a:pt x="890" y="74"/>
                  <a:pt x="890" y="74"/>
                  <a:pt x="890" y="74"/>
                </a:cubicBezTo>
                <a:cubicBezTo>
                  <a:pt x="890" y="74"/>
                  <a:pt x="890" y="74"/>
                  <a:pt x="890" y="74"/>
                </a:cubicBezTo>
                <a:moveTo>
                  <a:pt x="890" y="75"/>
                </a:moveTo>
                <a:cubicBezTo>
                  <a:pt x="890" y="74"/>
                  <a:pt x="890" y="74"/>
                  <a:pt x="890" y="74"/>
                </a:cubicBezTo>
                <a:cubicBezTo>
                  <a:pt x="890" y="74"/>
                  <a:pt x="890" y="74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moveTo>
                  <a:pt x="894" y="72"/>
                </a:moveTo>
                <a:cubicBezTo>
                  <a:pt x="894" y="72"/>
                  <a:pt x="894" y="72"/>
                  <a:pt x="894" y="72"/>
                </a:cubicBezTo>
                <a:moveTo>
                  <a:pt x="832" y="54"/>
                </a:moveTo>
                <a:cubicBezTo>
                  <a:pt x="829" y="54"/>
                  <a:pt x="829" y="54"/>
                  <a:pt x="829" y="54"/>
                </a:cubicBezTo>
                <a:cubicBezTo>
                  <a:pt x="822" y="54"/>
                  <a:pt x="822" y="56"/>
                  <a:pt x="815" y="57"/>
                </a:cubicBezTo>
                <a:cubicBezTo>
                  <a:pt x="829" y="61"/>
                  <a:pt x="829" y="61"/>
                  <a:pt x="829" y="61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796" y="63"/>
                  <a:pt x="796" y="63"/>
                  <a:pt x="796" y="63"/>
                </a:cubicBezTo>
                <a:cubicBezTo>
                  <a:pt x="794" y="66"/>
                  <a:pt x="794" y="66"/>
                  <a:pt x="794" y="66"/>
                </a:cubicBezTo>
                <a:cubicBezTo>
                  <a:pt x="788" y="69"/>
                  <a:pt x="788" y="69"/>
                  <a:pt x="788" y="69"/>
                </a:cubicBezTo>
                <a:cubicBezTo>
                  <a:pt x="783" y="69"/>
                  <a:pt x="783" y="69"/>
                  <a:pt x="783" y="69"/>
                </a:cubicBezTo>
                <a:cubicBezTo>
                  <a:pt x="780" y="72"/>
                  <a:pt x="780" y="72"/>
                  <a:pt x="780" y="72"/>
                </a:cubicBezTo>
                <a:cubicBezTo>
                  <a:pt x="777" y="77"/>
                  <a:pt x="777" y="77"/>
                  <a:pt x="777" y="77"/>
                </a:cubicBezTo>
                <a:cubicBezTo>
                  <a:pt x="769" y="80"/>
                  <a:pt x="769" y="80"/>
                  <a:pt x="769" y="80"/>
                </a:cubicBezTo>
                <a:cubicBezTo>
                  <a:pt x="766" y="82"/>
                  <a:pt x="766" y="82"/>
                  <a:pt x="766" y="82"/>
                </a:cubicBezTo>
                <a:cubicBezTo>
                  <a:pt x="764" y="86"/>
                  <a:pt x="764" y="86"/>
                  <a:pt x="764" y="86"/>
                </a:cubicBezTo>
                <a:cubicBezTo>
                  <a:pt x="758" y="89"/>
                  <a:pt x="758" y="89"/>
                  <a:pt x="758" y="89"/>
                </a:cubicBezTo>
                <a:cubicBezTo>
                  <a:pt x="753" y="89"/>
                  <a:pt x="753" y="89"/>
                  <a:pt x="753" y="89"/>
                </a:cubicBezTo>
                <a:cubicBezTo>
                  <a:pt x="748" y="92"/>
                  <a:pt x="748" y="92"/>
                  <a:pt x="748" y="92"/>
                </a:cubicBezTo>
                <a:cubicBezTo>
                  <a:pt x="748" y="97"/>
                  <a:pt x="748" y="97"/>
                  <a:pt x="748" y="97"/>
                </a:cubicBezTo>
                <a:cubicBezTo>
                  <a:pt x="750" y="97"/>
                  <a:pt x="750" y="97"/>
                  <a:pt x="750" y="97"/>
                </a:cubicBezTo>
                <a:cubicBezTo>
                  <a:pt x="750" y="100"/>
                  <a:pt x="750" y="100"/>
                  <a:pt x="750" y="100"/>
                </a:cubicBezTo>
                <a:cubicBezTo>
                  <a:pt x="753" y="106"/>
                  <a:pt x="753" y="106"/>
                  <a:pt x="753" y="106"/>
                </a:cubicBezTo>
                <a:cubicBezTo>
                  <a:pt x="764" y="103"/>
                  <a:pt x="764" y="103"/>
                  <a:pt x="764" y="103"/>
                </a:cubicBezTo>
                <a:cubicBezTo>
                  <a:pt x="767" y="103"/>
                  <a:pt x="767" y="103"/>
                  <a:pt x="767" y="103"/>
                </a:cubicBezTo>
                <a:cubicBezTo>
                  <a:pt x="771" y="100"/>
                  <a:pt x="771" y="100"/>
                  <a:pt x="771" y="100"/>
                </a:cubicBezTo>
                <a:cubicBezTo>
                  <a:pt x="775" y="109"/>
                  <a:pt x="775" y="109"/>
                  <a:pt x="775" y="109"/>
                </a:cubicBezTo>
                <a:cubicBezTo>
                  <a:pt x="775" y="111"/>
                  <a:pt x="775" y="111"/>
                  <a:pt x="775" y="111"/>
                </a:cubicBezTo>
                <a:cubicBezTo>
                  <a:pt x="777" y="117"/>
                  <a:pt x="777" y="117"/>
                  <a:pt x="777" y="117"/>
                </a:cubicBezTo>
                <a:cubicBezTo>
                  <a:pt x="790" y="114"/>
                  <a:pt x="790" y="114"/>
                  <a:pt x="790" y="114"/>
                </a:cubicBezTo>
                <a:cubicBezTo>
                  <a:pt x="796" y="100"/>
                  <a:pt x="796" y="100"/>
                  <a:pt x="796" y="100"/>
                </a:cubicBezTo>
                <a:cubicBezTo>
                  <a:pt x="790" y="114"/>
                  <a:pt x="790" y="114"/>
                  <a:pt x="790" y="114"/>
                </a:cubicBezTo>
                <a:cubicBezTo>
                  <a:pt x="777" y="117"/>
                  <a:pt x="777" y="117"/>
                  <a:pt x="777" y="117"/>
                </a:cubicBezTo>
                <a:cubicBezTo>
                  <a:pt x="775" y="111"/>
                  <a:pt x="775" y="111"/>
                  <a:pt x="775" y="111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805" y="120"/>
                  <a:pt x="784" y="108"/>
                  <a:pt x="802" y="103"/>
                </a:cubicBezTo>
                <a:cubicBezTo>
                  <a:pt x="802" y="97"/>
                  <a:pt x="802" y="97"/>
                  <a:pt x="802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9" y="86"/>
                  <a:pt x="799" y="86"/>
                  <a:pt x="799" y="86"/>
                </a:cubicBezTo>
                <a:cubicBezTo>
                  <a:pt x="794" y="89"/>
                  <a:pt x="794" y="89"/>
                  <a:pt x="794" y="89"/>
                </a:cubicBezTo>
                <a:cubicBezTo>
                  <a:pt x="799" y="86"/>
                  <a:pt x="799" y="86"/>
                  <a:pt x="799" y="86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24" y="74"/>
                  <a:pt x="824" y="74"/>
                  <a:pt x="824" y="74"/>
                </a:cubicBezTo>
                <a:cubicBezTo>
                  <a:pt x="829" y="74"/>
                  <a:pt x="829" y="74"/>
                  <a:pt x="829" y="74"/>
                </a:cubicBezTo>
                <a:cubicBezTo>
                  <a:pt x="829" y="80"/>
                  <a:pt x="829" y="80"/>
                  <a:pt x="829" y="80"/>
                </a:cubicBezTo>
                <a:cubicBezTo>
                  <a:pt x="829" y="74"/>
                  <a:pt x="829" y="74"/>
                  <a:pt x="829" y="74"/>
                </a:cubicBezTo>
                <a:cubicBezTo>
                  <a:pt x="824" y="74"/>
                  <a:pt x="824" y="74"/>
                  <a:pt x="824" y="74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3" y="79"/>
                  <a:pt x="815" y="77"/>
                  <a:pt x="818" y="77"/>
                </a:cubicBezTo>
                <a:cubicBezTo>
                  <a:pt x="820" y="77"/>
                  <a:pt x="822" y="78"/>
                  <a:pt x="824" y="80"/>
                </a:cubicBezTo>
                <a:cubicBezTo>
                  <a:pt x="821" y="83"/>
                  <a:pt x="821" y="83"/>
                  <a:pt x="821" y="83"/>
                </a:cubicBezTo>
                <a:cubicBezTo>
                  <a:pt x="813" y="86"/>
                  <a:pt x="813" y="86"/>
                  <a:pt x="813" y="86"/>
                </a:cubicBezTo>
                <a:cubicBezTo>
                  <a:pt x="813" y="97"/>
                  <a:pt x="813" y="97"/>
                  <a:pt x="813" y="97"/>
                </a:cubicBezTo>
                <a:cubicBezTo>
                  <a:pt x="818" y="97"/>
                  <a:pt x="818" y="97"/>
                  <a:pt x="818" y="97"/>
                </a:cubicBezTo>
                <a:cubicBezTo>
                  <a:pt x="829" y="97"/>
                  <a:pt x="829" y="97"/>
                  <a:pt x="829" y="97"/>
                </a:cubicBezTo>
                <a:cubicBezTo>
                  <a:pt x="843" y="97"/>
                  <a:pt x="843" y="97"/>
                  <a:pt x="843" y="97"/>
                </a:cubicBezTo>
                <a:cubicBezTo>
                  <a:pt x="843" y="100"/>
                  <a:pt x="843" y="100"/>
                  <a:pt x="843" y="100"/>
                </a:cubicBezTo>
                <a:cubicBezTo>
                  <a:pt x="829" y="97"/>
                  <a:pt x="829" y="97"/>
                  <a:pt x="829" y="97"/>
                </a:cubicBezTo>
                <a:cubicBezTo>
                  <a:pt x="818" y="97"/>
                  <a:pt x="818" y="97"/>
                  <a:pt x="818" y="97"/>
                </a:cubicBezTo>
                <a:cubicBezTo>
                  <a:pt x="824" y="111"/>
                  <a:pt x="824" y="111"/>
                  <a:pt x="824" y="111"/>
                </a:cubicBezTo>
                <a:cubicBezTo>
                  <a:pt x="813" y="108"/>
                  <a:pt x="813" y="108"/>
                  <a:pt x="813" y="108"/>
                </a:cubicBezTo>
                <a:cubicBezTo>
                  <a:pt x="807" y="123"/>
                  <a:pt x="807" y="123"/>
                  <a:pt x="807" y="123"/>
                </a:cubicBezTo>
                <a:cubicBezTo>
                  <a:pt x="794" y="123"/>
                  <a:pt x="794" y="123"/>
                  <a:pt x="794" y="123"/>
                </a:cubicBezTo>
                <a:cubicBezTo>
                  <a:pt x="791" y="123"/>
                  <a:pt x="791" y="123"/>
                  <a:pt x="791" y="123"/>
                </a:cubicBezTo>
                <a:cubicBezTo>
                  <a:pt x="783" y="126"/>
                  <a:pt x="783" y="126"/>
                  <a:pt x="783" y="126"/>
                </a:cubicBezTo>
                <a:cubicBezTo>
                  <a:pt x="780" y="126"/>
                  <a:pt x="780" y="126"/>
                  <a:pt x="780" y="126"/>
                </a:cubicBezTo>
                <a:cubicBezTo>
                  <a:pt x="769" y="123"/>
                  <a:pt x="769" y="123"/>
                  <a:pt x="769" y="123"/>
                </a:cubicBezTo>
                <a:cubicBezTo>
                  <a:pt x="767" y="123"/>
                  <a:pt x="767" y="123"/>
                  <a:pt x="767" y="123"/>
                </a:cubicBezTo>
                <a:cubicBezTo>
                  <a:pt x="767" y="117"/>
                  <a:pt x="767" y="117"/>
                  <a:pt x="767" y="117"/>
                </a:cubicBezTo>
                <a:cubicBezTo>
                  <a:pt x="769" y="111"/>
                  <a:pt x="769" y="111"/>
                  <a:pt x="769" y="111"/>
                </a:cubicBezTo>
                <a:cubicBezTo>
                  <a:pt x="769" y="109"/>
                  <a:pt x="769" y="109"/>
                  <a:pt x="769" y="109"/>
                </a:cubicBezTo>
                <a:cubicBezTo>
                  <a:pt x="764" y="109"/>
                  <a:pt x="764" y="109"/>
                  <a:pt x="764" y="109"/>
                </a:cubicBezTo>
                <a:cubicBezTo>
                  <a:pt x="761" y="114"/>
                  <a:pt x="761" y="114"/>
                  <a:pt x="761" y="114"/>
                </a:cubicBezTo>
                <a:cubicBezTo>
                  <a:pt x="767" y="111"/>
                  <a:pt x="767" y="111"/>
                  <a:pt x="767" y="111"/>
                </a:cubicBezTo>
                <a:cubicBezTo>
                  <a:pt x="767" y="117"/>
                  <a:pt x="767" y="117"/>
                  <a:pt x="767" y="117"/>
                </a:cubicBezTo>
                <a:cubicBezTo>
                  <a:pt x="767" y="111"/>
                  <a:pt x="767" y="111"/>
                  <a:pt x="767" y="111"/>
                </a:cubicBezTo>
                <a:cubicBezTo>
                  <a:pt x="761" y="114"/>
                  <a:pt x="761" y="114"/>
                  <a:pt x="761" y="114"/>
                </a:cubicBezTo>
                <a:cubicBezTo>
                  <a:pt x="761" y="117"/>
                  <a:pt x="761" y="117"/>
                  <a:pt x="761" y="117"/>
                </a:cubicBezTo>
                <a:cubicBezTo>
                  <a:pt x="761" y="120"/>
                  <a:pt x="761" y="120"/>
                  <a:pt x="761" y="120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0" y="126"/>
                  <a:pt x="750" y="126"/>
                  <a:pt x="750" y="126"/>
                </a:cubicBezTo>
                <a:cubicBezTo>
                  <a:pt x="748" y="131"/>
                  <a:pt x="748" y="131"/>
                  <a:pt x="748" y="131"/>
                </a:cubicBezTo>
                <a:cubicBezTo>
                  <a:pt x="756" y="129"/>
                  <a:pt x="756" y="129"/>
                  <a:pt x="756" y="129"/>
                </a:cubicBezTo>
                <a:cubicBezTo>
                  <a:pt x="748" y="131"/>
                  <a:pt x="748" y="131"/>
                  <a:pt x="748" y="131"/>
                </a:cubicBezTo>
                <a:cubicBezTo>
                  <a:pt x="742" y="131"/>
                  <a:pt x="742" y="131"/>
                  <a:pt x="742" y="131"/>
                </a:cubicBezTo>
                <a:cubicBezTo>
                  <a:pt x="742" y="137"/>
                  <a:pt x="742" y="137"/>
                  <a:pt x="742" y="137"/>
                </a:cubicBezTo>
                <a:cubicBezTo>
                  <a:pt x="748" y="138"/>
                  <a:pt x="748" y="138"/>
                  <a:pt x="748" y="138"/>
                </a:cubicBezTo>
                <a:cubicBezTo>
                  <a:pt x="742" y="137"/>
                  <a:pt x="742" y="137"/>
                  <a:pt x="742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2" y="140"/>
                  <a:pt x="732" y="140"/>
                  <a:pt x="732" y="140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20" y="146"/>
                  <a:pt x="720" y="146"/>
                  <a:pt x="720" y="146"/>
                </a:cubicBezTo>
                <a:cubicBezTo>
                  <a:pt x="706" y="146"/>
                  <a:pt x="706" y="146"/>
                  <a:pt x="706" y="146"/>
                </a:cubicBezTo>
                <a:cubicBezTo>
                  <a:pt x="709" y="151"/>
                  <a:pt x="709" y="151"/>
                  <a:pt x="709" y="151"/>
                </a:cubicBezTo>
                <a:cubicBezTo>
                  <a:pt x="715" y="151"/>
                  <a:pt x="715" y="151"/>
                  <a:pt x="715" y="151"/>
                </a:cubicBezTo>
                <a:cubicBezTo>
                  <a:pt x="716" y="152"/>
                  <a:pt x="725" y="159"/>
                  <a:pt x="725" y="163"/>
                </a:cubicBezTo>
                <a:cubicBezTo>
                  <a:pt x="725" y="163"/>
                  <a:pt x="725" y="163"/>
                  <a:pt x="725" y="163"/>
                </a:cubicBezTo>
                <a:cubicBezTo>
                  <a:pt x="725" y="159"/>
                  <a:pt x="716" y="152"/>
                  <a:pt x="715" y="151"/>
                </a:cubicBezTo>
                <a:cubicBezTo>
                  <a:pt x="720" y="160"/>
                  <a:pt x="720" y="160"/>
                  <a:pt x="720" y="160"/>
                </a:cubicBezTo>
                <a:cubicBezTo>
                  <a:pt x="720" y="166"/>
                  <a:pt x="720" y="166"/>
                  <a:pt x="720" y="166"/>
                </a:cubicBezTo>
                <a:cubicBezTo>
                  <a:pt x="720" y="166"/>
                  <a:pt x="720" y="166"/>
                  <a:pt x="720" y="166"/>
                </a:cubicBezTo>
                <a:cubicBezTo>
                  <a:pt x="720" y="168"/>
                  <a:pt x="720" y="168"/>
                  <a:pt x="720" y="168"/>
                </a:cubicBezTo>
                <a:cubicBezTo>
                  <a:pt x="720" y="168"/>
                  <a:pt x="720" y="168"/>
                  <a:pt x="720" y="168"/>
                </a:cubicBezTo>
                <a:cubicBezTo>
                  <a:pt x="690" y="168"/>
                  <a:pt x="690" y="168"/>
                  <a:pt x="690" y="168"/>
                </a:cubicBezTo>
                <a:cubicBezTo>
                  <a:pt x="690" y="181"/>
                  <a:pt x="686" y="187"/>
                  <a:pt x="690" y="191"/>
                </a:cubicBezTo>
                <a:cubicBezTo>
                  <a:pt x="690" y="191"/>
                  <a:pt x="690" y="191"/>
                  <a:pt x="690" y="191"/>
                </a:cubicBezTo>
                <a:cubicBezTo>
                  <a:pt x="690" y="194"/>
                  <a:pt x="690" y="194"/>
                  <a:pt x="690" y="194"/>
                </a:cubicBezTo>
                <a:cubicBezTo>
                  <a:pt x="696" y="194"/>
                  <a:pt x="696" y="194"/>
                  <a:pt x="696" y="194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719" y="195"/>
                  <a:pt x="719" y="195"/>
                  <a:pt x="719" y="195"/>
                </a:cubicBezTo>
                <a:cubicBezTo>
                  <a:pt x="725" y="184"/>
                  <a:pt x="722" y="178"/>
                  <a:pt x="736" y="177"/>
                </a:cubicBezTo>
                <a:cubicBezTo>
                  <a:pt x="739" y="168"/>
                  <a:pt x="739" y="168"/>
                  <a:pt x="739" y="168"/>
                </a:cubicBezTo>
                <a:cubicBezTo>
                  <a:pt x="748" y="168"/>
                  <a:pt x="748" y="168"/>
                  <a:pt x="748" y="168"/>
                </a:cubicBezTo>
                <a:cubicBezTo>
                  <a:pt x="753" y="168"/>
                  <a:pt x="753" y="168"/>
                  <a:pt x="753" y="168"/>
                </a:cubicBezTo>
                <a:cubicBezTo>
                  <a:pt x="751" y="157"/>
                  <a:pt x="751" y="157"/>
                  <a:pt x="751" y="157"/>
                </a:cubicBezTo>
                <a:cubicBezTo>
                  <a:pt x="753" y="168"/>
                  <a:pt x="753" y="168"/>
                  <a:pt x="753" y="168"/>
                </a:cubicBezTo>
                <a:cubicBezTo>
                  <a:pt x="758" y="166"/>
                  <a:pt x="758" y="166"/>
                  <a:pt x="758" y="166"/>
                </a:cubicBezTo>
                <a:cubicBezTo>
                  <a:pt x="756" y="160"/>
                  <a:pt x="756" y="160"/>
                  <a:pt x="756" y="160"/>
                </a:cubicBezTo>
                <a:cubicBezTo>
                  <a:pt x="756" y="160"/>
                  <a:pt x="756" y="160"/>
                  <a:pt x="756" y="160"/>
                </a:cubicBezTo>
                <a:cubicBezTo>
                  <a:pt x="758" y="166"/>
                  <a:pt x="758" y="166"/>
                  <a:pt x="758" y="166"/>
                </a:cubicBezTo>
                <a:cubicBezTo>
                  <a:pt x="767" y="166"/>
                  <a:pt x="767" y="166"/>
                  <a:pt x="767" y="166"/>
                </a:cubicBezTo>
                <a:cubicBezTo>
                  <a:pt x="777" y="177"/>
                  <a:pt x="777" y="177"/>
                  <a:pt x="777" y="177"/>
                </a:cubicBezTo>
                <a:cubicBezTo>
                  <a:pt x="786" y="180"/>
                  <a:pt x="786" y="180"/>
                  <a:pt x="786" y="180"/>
                </a:cubicBezTo>
                <a:cubicBezTo>
                  <a:pt x="791" y="183"/>
                  <a:pt x="791" y="183"/>
                  <a:pt x="791" y="183"/>
                </a:cubicBezTo>
                <a:cubicBezTo>
                  <a:pt x="794" y="180"/>
                  <a:pt x="794" y="180"/>
                  <a:pt x="794" y="180"/>
                </a:cubicBezTo>
                <a:cubicBezTo>
                  <a:pt x="796" y="180"/>
                  <a:pt x="796" y="180"/>
                  <a:pt x="796" y="180"/>
                </a:cubicBezTo>
                <a:cubicBezTo>
                  <a:pt x="791" y="177"/>
                  <a:pt x="791" y="177"/>
                  <a:pt x="791" y="177"/>
                </a:cubicBezTo>
                <a:cubicBezTo>
                  <a:pt x="788" y="177"/>
                  <a:pt x="788" y="177"/>
                  <a:pt x="788" y="177"/>
                </a:cubicBezTo>
                <a:cubicBezTo>
                  <a:pt x="773" y="161"/>
                  <a:pt x="773" y="161"/>
                  <a:pt x="773" y="161"/>
                </a:cubicBezTo>
                <a:cubicBezTo>
                  <a:pt x="780" y="160"/>
                  <a:pt x="780" y="160"/>
                  <a:pt x="780" y="160"/>
                </a:cubicBezTo>
                <a:cubicBezTo>
                  <a:pt x="786" y="160"/>
                  <a:pt x="786" y="160"/>
                  <a:pt x="786" y="160"/>
                </a:cubicBezTo>
                <a:cubicBezTo>
                  <a:pt x="791" y="168"/>
                  <a:pt x="791" y="168"/>
                  <a:pt x="791" y="168"/>
                </a:cubicBezTo>
                <a:cubicBezTo>
                  <a:pt x="799" y="171"/>
                  <a:pt x="799" y="171"/>
                  <a:pt x="799" y="171"/>
                </a:cubicBezTo>
                <a:cubicBezTo>
                  <a:pt x="802" y="174"/>
                  <a:pt x="802" y="174"/>
                  <a:pt x="802" y="174"/>
                </a:cubicBezTo>
                <a:cubicBezTo>
                  <a:pt x="805" y="177"/>
                  <a:pt x="805" y="177"/>
                  <a:pt x="805" y="177"/>
                </a:cubicBezTo>
                <a:cubicBezTo>
                  <a:pt x="805" y="183"/>
                  <a:pt x="805" y="183"/>
                  <a:pt x="805" y="183"/>
                </a:cubicBezTo>
                <a:cubicBezTo>
                  <a:pt x="815" y="189"/>
                  <a:pt x="815" y="189"/>
                  <a:pt x="815" y="189"/>
                </a:cubicBezTo>
                <a:cubicBezTo>
                  <a:pt x="815" y="180"/>
                  <a:pt x="815" y="180"/>
                  <a:pt x="815" y="180"/>
                </a:cubicBezTo>
                <a:cubicBezTo>
                  <a:pt x="824" y="180"/>
                  <a:pt x="824" y="180"/>
                  <a:pt x="824" y="180"/>
                </a:cubicBezTo>
                <a:cubicBezTo>
                  <a:pt x="826" y="180"/>
                  <a:pt x="826" y="180"/>
                  <a:pt x="826" y="180"/>
                </a:cubicBezTo>
                <a:cubicBezTo>
                  <a:pt x="837" y="171"/>
                  <a:pt x="837" y="171"/>
                  <a:pt x="837" y="171"/>
                </a:cubicBezTo>
                <a:cubicBezTo>
                  <a:pt x="843" y="163"/>
                  <a:pt x="843" y="163"/>
                  <a:pt x="843" y="163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54" y="154"/>
                  <a:pt x="854" y="154"/>
                  <a:pt x="854" y="154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43" y="163"/>
                  <a:pt x="843" y="163"/>
                  <a:pt x="843" y="163"/>
                </a:cubicBezTo>
                <a:cubicBezTo>
                  <a:pt x="845" y="160"/>
                  <a:pt x="845" y="160"/>
                  <a:pt x="845" y="160"/>
                </a:cubicBezTo>
                <a:cubicBezTo>
                  <a:pt x="851" y="157"/>
                  <a:pt x="851" y="157"/>
                  <a:pt x="851" y="157"/>
                </a:cubicBezTo>
                <a:cubicBezTo>
                  <a:pt x="854" y="154"/>
                  <a:pt x="854" y="154"/>
                  <a:pt x="854" y="154"/>
                </a:cubicBezTo>
                <a:cubicBezTo>
                  <a:pt x="859" y="157"/>
                  <a:pt x="859" y="157"/>
                  <a:pt x="859" y="157"/>
                </a:cubicBezTo>
                <a:cubicBezTo>
                  <a:pt x="864" y="157"/>
                  <a:pt x="864" y="157"/>
                  <a:pt x="864" y="157"/>
                </a:cubicBezTo>
                <a:cubicBezTo>
                  <a:pt x="867" y="157"/>
                  <a:pt x="867" y="157"/>
                  <a:pt x="867" y="157"/>
                </a:cubicBezTo>
                <a:cubicBezTo>
                  <a:pt x="881" y="154"/>
                  <a:pt x="881" y="154"/>
                  <a:pt x="881" y="154"/>
                </a:cubicBezTo>
                <a:cubicBezTo>
                  <a:pt x="877" y="165"/>
                  <a:pt x="877" y="165"/>
                  <a:pt x="877" y="165"/>
                </a:cubicBezTo>
                <a:cubicBezTo>
                  <a:pt x="889" y="168"/>
                  <a:pt x="889" y="168"/>
                  <a:pt x="889" y="168"/>
                </a:cubicBezTo>
                <a:cubicBezTo>
                  <a:pt x="911" y="172"/>
                  <a:pt x="911" y="172"/>
                  <a:pt x="911" y="172"/>
                </a:cubicBezTo>
                <a:cubicBezTo>
                  <a:pt x="911" y="172"/>
                  <a:pt x="911" y="172"/>
                  <a:pt x="911" y="172"/>
                </a:cubicBezTo>
                <a:cubicBezTo>
                  <a:pt x="889" y="168"/>
                  <a:pt x="889" y="168"/>
                  <a:pt x="889" y="168"/>
                </a:cubicBezTo>
                <a:cubicBezTo>
                  <a:pt x="894" y="175"/>
                  <a:pt x="894" y="175"/>
                  <a:pt x="894" y="175"/>
                </a:cubicBezTo>
                <a:cubicBezTo>
                  <a:pt x="892" y="180"/>
                  <a:pt x="892" y="180"/>
                  <a:pt x="892" y="180"/>
                </a:cubicBezTo>
                <a:cubicBezTo>
                  <a:pt x="854" y="180"/>
                  <a:pt x="854" y="180"/>
                  <a:pt x="854" y="180"/>
                </a:cubicBezTo>
                <a:cubicBezTo>
                  <a:pt x="837" y="183"/>
                  <a:pt x="837" y="183"/>
                  <a:pt x="837" y="183"/>
                </a:cubicBezTo>
                <a:cubicBezTo>
                  <a:pt x="839" y="179"/>
                  <a:pt x="839" y="179"/>
                  <a:pt x="839" y="179"/>
                </a:cubicBezTo>
                <a:cubicBezTo>
                  <a:pt x="837" y="171"/>
                  <a:pt x="837" y="171"/>
                  <a:pt x="837" y="171"/>
                </a:cubicBezTo>
                <a:cubicBezTo>
                  <a:pt x="826" y="180"/>
                  <a:pt x="826" y="180"/>
                  <a:pt x="826" y="180"/>
                </a:cubicBezTo>
                <a:cubicBezTo>
                  <a:pt x="832" y="180"/>
                  <a:pt x="832" y="180"/>
                  <a:pt x="832" y="180"/>
                </a:cubicBezTo>
                <a:cubicBezTo>
                  <a:pt x="834" y="188"/>
                  <a:pt x="834" y="188"/>
                  <a:pt x="834" y="188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4" y="188"/>
                  <a:pt x="834" y="188"/>
                  <a:pt x="834" y="188"/>
                </a:cubicBezTo>
                <a:cubicBezTo>
                  <a:pt x="837" y="194"/>
                  <a:pt x="837" y="194"/>
                  <a:pt x="837" y="194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13" y="191"/>
                  <a:pt x="913" y="191"/>
                  <a:pt x="913" y="191"/>
                </a:cubicBezTo>
                <a:cubicBezTo>
                  <a:pt x="908" y="191"/>
                  <a:pt x="908" y="191"/>
                  <a:pt x="908" y="191"/>
                </a:cubicBezTo>
                <a:cubicBezTo>
                  <a:pt x="913" y="191"/>
                  <a:pt x="913" y="191"/>
                  <a:pt x="913" y="191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29" y="195"/>
                  <a:pt x="929" y="195"/>
                  <a:pt x="929" y="195"/>
                </a:cubicBezTo>
                <a:cubicBezTo>
                  <a:pt x="928" y="195"/>
                  <a:pt x="928" y="194"/>
                  <a:pt x="927" y="194"/>
                </a:cubicBezTo>
                <a:cubicBezTo>
                  <a:pt x="927" y="194"/>
                  <a:pt x="927" y="194"/>
                  <a:pt x="927" y="194"/>
                </a:cubicBezTo>
                <a:cubicBezTo>
                  <a:pt x="926" y="183"/>
                  <a:pt x="926" y="183"/>
                  <a:pt x="926" y="183"/>
                </a:cubicBezTo>
                <a:cubicBezTo>
                  <a:pt x="916" y="168"/>
                  <a:pt x="916" y="168"/>
                  <a:pt x="916" y="168"/>
                </a:cubicBezTo>
                <a:cubicBezTo>
                  <a:pt x="916" y="160"/>
                  <a:pt x="916" y="160"/>
                  <a:pt x="916" y="160"/>
                </a:cubicBezTo>
                <a:cubicBezTo>
                  <a:pt x="940" y="154"/>
                  <a:pt x="940" y="154"/>
                  <a:pt x="940" y="154"/>
                </a:cubicBezTo>
                <a:cubicBezTo>
                  <a:pt x="944" y="157"/>
                  <a:pt x="944" y="157"/>
                  <a:pt x="944" y="157"/>
                </a:cubicBezTo>
                <a:cubicBezTo>
                  <a:pt x="940" y="154"/>
                  <a:pt x="940" y="154"/>
                  <a:pt x="940" y="154"/>
                </a:cubicBezTo>
                <a:cubicBezTo>
                  <a:pt x="940" y="159"/>
                  <a:pt x="940" y="159"/>
                  <a:pt x="940" y="159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931" y="162"/>
                  <a:pt x="933" y="160"/>
                  <a:pt x="932" y="171"/>
                </a:cubicBezTo>
                <a:cubicBezTo>
                  <a:pt x="940" y="174"/>
                  <a:pt x="940" y="174"/>
                  <a:pt x="940" y="174"/>
                </a:cubicBezTo>
                <a:cubicBezTo>
                  <a:pt x="936" y="164"/>
                  <a:pt x="936" y="164"/>
                  <a:pt x="936" y="164"/>
                </a:cubicBezTo>
                <a:cubicBezTo>
                  <a:pt x="940" y="174"/>
                  <a:pt x="940" y="174"/>
                  <a:pt x="940" y="174"/>
                </a:cubicBezTo>
                <a:cubicBezTo>
                  <a:pt x="943" y="174"/>
                  <a:pt x="943" y="174"/>
                  <a:pt x="943" y="174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57" y="177"/>
                  <a:pt x="957" y="177"/>
                  <a:pt x="957" y="177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46" y="174"/>
                  <a:pt x="946" y="174"/>
                  <a:pt x="946" y="174"/>
                </a:cubicBezTo>
                <a:cubicBezTo>
                  <a:pt x="943" y="174"/>
                  <a:pt x="943" y="174"/>
                  <a:pt x="943" y="174"/>
                </a:cubicBezTo>
                <a:cubicBezTo>
                  <a:pt x="946" y="180"/>
                  <a:pt x="946" y="180"/>
                  <a:pt x="946" y="180"/>
                </a:cubicBezTo>
                <a:cubicBezTo>
                  <a:pt x="940" y="180"/>
                  <a:pt x="940" y="180"/>
                  <a:pt x="940" y="180"/>
                </a:cubicBezTo>
                <a:cubicBezTo>
                  <a:pt x="944" y="195"/>
                  <a:pt x="944" y="195"/>
                  <a:pt x="944" y="195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83"/>
                  <a:pt x="946" y="183"/>
                  <a:pt x="946" y="183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83"/>
                  <a:pt x="946" y="183"/>
                  <a:pt x="946" y="183"/>
                </a:cubicBezTo>
                <a:cubicBezTo>
                  <a:pt x="946" y="185"/>
                  <a:pt x="946" y="185"/>
                  <a:pt x="946" y="185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68" y="195"/>
                  <a:pt x="968" y="195"/>
                  <a:pt x="968" y="195"/>
                </a:cubicBezTo>
                <a:cubicBezTo>
                  <a:pt x="968" y="168"/>
                  <a:pt x="968" y="168"/>
                  <a:pt x="968" y="168"/>
                </a:cubicBezTo>
                <a:cubicBezTo>
                  <a:pt x="962" y="169"/>
                  <a:pt x="962" y="169"/>
                  <a:pt x="962" y="169"/>
                </a:cubicBezTo>
                <a:cubicBezTo>
                  <a:pt x="965" y="157"/>
                  <a:pt x="965" y="157"/>
                  <a:pt x="965" y="157"/>
                </a:cubicBezTo>
                <a:cubicBezTo>
                  <a:pt x="952" y="166"/>
                  <a:pt x="952" y="166"/>
                  <a:pt x="952" y="166"/>
                </a:cubicBezTo>
                <a:cubicBezTo>
                  <a:pt x="965" y="157"/>
                  <a:pt x="965" y="157"/>
                  <a:pt x="965" y="157"/>
                </a:cubicBezTo>
                <a:cubicBezTo>
                  <a:pt x="968" y="156"/>
                  <a:pt x="968" y="156"/>
                  <a:pt x="968" y="156"/>
                </a:cubicBezTo>
                <a:cubicBezTo>
                  <a:pt x="968" y="63"/>
                  <a:pt x="968" y="63"/>
                  <a:pt x="968" y="63"/>
                </a:cubicBezTo>
                <a:cubicBezTo>
                  <a:pt x="965" y="63"/>
                  <a:pt x="965" y="63"/>
                  <a:pt x="965" y="63"/>
                </a:cubicBezTo>
                <a:cubicBezTo>
                  <a:pt x="949" y="63"/>
                  <a:pt x="949" y="63"/>
                  <a:pt x="949" y="63"/>
                </a:cubicBezTo>
                <a:cubicBezTo>
                  <a:pt x="927" y="63"/>
                  <a:pt x="927" y="63"/>
                  <a:pt x="927" y="63"/>
                </a:cubicBezTo>
                <a:cubicBezTo>
                  <a:pt x="927" y="57"/>
                  <a:pt x="927" y="57"/>
                  <a:pt x="927" y="57"/>
                </a:cubicBezTo>
                <a:cubicBezTo>
                  <a:pt x="921" y="57"/>
                  <a:pt x="921" y="57"/>
                  <a:pt x="921" y="57"/>
                </a:cubicBezTo>
                <a:cubicBezTo>
                  <a:pt x="922" y="60"/>
                  <a:pt x="923" y="61"/>
                  <a:pt x="923" y="62"/>
                </a:cubicBezTo>
                <a:cubicBezTo>
                  <a:pt x="924" y="63"/>
                  <a:pt x="925" y="64"/>
                  <a:pt x="927" y="66"/>
                </a:cubicBezTo>
                <a:cubicBezTo>
                  <a:pt x="924" y="66"/>
                  <a:pt x="924" y="66"/>
                  <a:pt x="924" y="66"/>
                </a:cubicBezTo>
                <a:cubicBezTo>
                  <a:pt x="924" y="66"/>
                  <a:pt x="924" y="66"/>
                  <a:pt x="924" y="66"/>
                </a:cubicBezTo>
                <a:cubicBezTo>
                  <a:pt x="911" y="69"/>
                  <a:pt x="911" y="69"/>
                  <a:pt x="911" y="69"/>
                </a:cubicBezTo>
                <a:cubicBezTo>
                  <a:pt x="911" y="63"/>
                  <a:pt x="911" y="63"/>
                  <a:pt x="911" y="63"/>
                </a:cubicBezTo>
                <a:cubicBezTo>
                  <a:pt x="908" y="69"/>
                  <a:pt x="908" y="69"/>
                  <a:pt x="908" y="69"/>
                </a:cubicBezTo>
                <a:cubicBezTo>
                  <a:pt x="908" y="69"/>
                  <a:pt x="908" y="69"/>
                  <a:pt x="908" y="69"/>
                </a:cubicBezTo>
                <a:cubicBezTo>
                  <a:pt x="911" y="63"/>
                  <a:pt x="911" y="63"/>
                  <a:pt x="911" y="63"/>
                </a:cubicBezTo>
                <a:cubicBezTo>
                  <a:pt x="905" y="63"/>
                  <a:pt x="905" y="63"/>
                  <a:pt x="905" y="63"/>
                </a:cubicBezTo>
                <a:cubicBezTo>
                  <a:pt x="905" y="72"/>
                  <a:pt x="905" y="72"/>
                  <a:pt x="905" y="72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92" y="72"/>
                  <a:pt x="892" y="72"/>
                  <a:pt x="892" y="72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64" y="74"/>
                  <a:pt x="864" y="74"/>
                  <a:pt x="864" y="74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55" y="70"/>
                  <a:pt x="855" y="70"/>
                  <a:pt x="855" y="70"/>
                </a:cubicBezTo>
                <a:cubicBezTo>
                  <a:pt x="867" y="72"/>
                  <a:pt x="867" y="72"/>
                  <a:pt x="867" y="72"/>
                </a:cubicBezTo>
                <a:cubicBezTo>
                  <a:pt x="892" y="72"/>
                  <a:pt x="892" y="72"/>
                  <a:pt x="892" y="72"/>
                </a:cubicBezTo>
                <a:cubicBezTo>
                  <a:pt x="878" y="63"/>
                  <a:pt x="878" y="63"/>
                  <a:pt x="878" y="63"/>
                </a:cubicBezTo>
                <a:cubicBezTo>
                  <a:pt x="873" y="60"/>
                  <a:pt x="873" y="60"/>
                  <a:pt x="873" y="60"/>
                </a:cubicBezTo>
                <a:cubicBezTo>
                  <a:pt x="853" y="60"/>
                  <a:pt x="850" y="54"/>
                  <a:pt x="832" y="54"/>
                </a:cubicBezTo>
                <a:moveTo>
                  <a:pt x="633" y="49"/>
                </a:moveTo>
                <a:cubicBezTo>
                  <a:pt x="625" y="52"/>
                  <a:pt x="625" y="52"/>
                  <a:pt x="625" y="52"/>
                </a:cubicBezTo>
                <a:cubicBezTo>
                  <a:pt x="636" y="54"/>
                  <a:pt x="636" y="54"/>
                  <a:pt x="636" y="54"/>
                </a:cubicBezTo>
                <a:cubicBezTo>
                  <a:pt x="633" y="49"/>
                  <a:pt x="633" y="49"/>
                  <a:pt x="633" y="49"/>
                </a:cubicBezTo>
                <a:moveTo>
                  <a:pt x="957" y="40"/>
                </a:moveTo>
                <a:cubicBezTo>
                  <a:pt x="954" y="43"/>
                  <a:pt x="954" y="43"/>
                  <a:pt x="954" y="43"/>
                </a:cubicBezTo>
                <a:cubicBezTo>
                  <a:pt x="957" y="43"/>
                  <a:pt x="957" y="43"/>
                  <a:pt x="957" y="43"/>
                </a:cubicBezTo>
                <a:cubicBezTo>
                  <a:pt x="957" y="40"/>
                  <a:pt x="957" y="40"/>
                  <a:pt x="957" y="40"/>
                </a:cubicBezTo>
                <a:moveTo>
                  <a:pt x="943" y="43"/>
                </a:moveTo>
                <a:cubicBezTo>
                  <a:pt x="943" y="43"/>
                  <a:pt x="943" y="43"/>
                  <a:pt x="943" y="43"/>
                </a:cubicBezTo>
                <a:moveTo>
                  <a:pt x="957" y="34"/>
                </a:moveTo>
                <a:cubicBezTo>
                  <a:pt x="954" y="37"/>
                  <a:pt x="954" y="37"/>
                  <a:pt x="954" y="37"/>
                </a:cubicBezTo>
                <a:cubicBezTo>
                  <a:pt x="951" y="40"/>
                  <a:pt x="951" y="40"/>
                  <a:pt x="951" y="40"/>
                </a:cubicBezTo>
                <a:cubicBezTo>
                  <a:pt x="943" y="43"/>
                  <a:pt x="943" y="43"/>
                  <a:pt x="943" y="43"/>
                </a:cubicBezTo>
                <a:cubicBezTo>
                  <a:pt x="935" y="46"/>
                  <a:pt x="935" y="46"/>
                  <a:pt x="935" y="46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46" y="54"/>
                  <a:pt x="946" y="54"/>
                  <a:pt x="946" y="54"/>
                </a:cubicBezTo>
                <a:cubicBezTo>
                  <a:pt x="941" y="48"/>
                  <a:pt x="941" y="48"/>
                  <a:pt x="941" y="48"/>
                </a:cubicBezTo>
                <a:cubicBezTo>
                  <a:pt x="946" y="54"/>
                  <a:pt x="946" y="54"/>
                  <a:pt x="946" y="54"/>
                </a:cubicBezTo>
                <a:cubicBezTo>
                  <a:pt x="954" y="54"/>
                  <a:pt x="954" y="54"/>
                  <a:pt x="954" y="54"/>
                </a:cubicBezTo>
                <a:cubicBezTo>
                  <a:pt x="951" y="49"/>
                  <a:pt x="951" y="49"/>
                  <a:pt x="951" y="49"/>
                </a:cubicBezTo>
                <a:cubicBezTo>
                  <a:pt x="951" y="46"/>
                  <a:pt x="951" y="46"/>
                  <a:pt x="951" y="46"/>
                </a:cubicBezTo>
                <a:cubicBezTo>
                  <a:pt x="954" y="43"/>
                  <a:pt x="954" y="43"/>
                  <a:pt x="954" y="43"/>
                </a:cubicBezTo>
                <a:cubicBezTo>
                  <a:pt x="957" y="40"/>
                  <a:pt x="957" y="40"/>
                  <a:pt x="957" y="40"/>
                </a:cubicBezTo>
                <a:cubicBezTo>
                  <a:pt x="965" y="37"/>
                  <a:pt x="965" y="37"/>
                  <a:pt x="965" y="37"/>
                </a:cubicBezTo>
                <a:cubicBezTo>
                  <a:pt x="957" y="34"/>
                  <a:pt x="957" y="34"/>
                  <a:pt x="957" y="34"/>
                </a:cubicBezTo>
                <a:moveTo>
                  <a:pt x="957" y="34"/>
                </a:moveTo>
                <a:cubicBezTo>
                  <a:pt x="954" y="37"/>
                  <a:pt x="954" y="37"/>
                  <a:pt x="954" y="37"/>
                </a:cubicBezTo>
                <a:cubicBezTo>
                  <a:pt x="951" y="40"/>
                  <a:pt x="951" y="40"/>
                  <a:pt x="951" y="40"/>
                </a:cubicBezTo>
                <a:cubicBezTo>
                  <a:pt x="954" y="37"/>
                  <a:pt x="954" y="37"/>
                  <a:pt x="954" y="37"/>
                </a:cubicBezTo>
                <a:cubicBezTo>
                  <a:pt x="957" y="34"/>
                  <a:pt x="957" y="34"/>
                  <a:pt x="957" y="34"/>
                </a:cubicBezTo>
                <a:moveTo>
                  <a:pt x="968" y="32"/>
                </a:moveTo>
                <a:cubicBezTo>
                  <a:pt x="957" y="34"/>
                  <a:pt x="957" y="34"/>
                  <a:pt x="957" y="34"/>
                </a:cubicBezTo>
                <a:cubicBezTo>
                  <a:pt x="965" y="37"/>
                  <a:pt x="965" y="37"/>
                  <a:pt x="965" y="37"/>
                </a:cubicBezTo>
                <a:cubicBezTo>
                  <a:pt x="968" y="37"/>
                  <a:pt x="968" y="37"/>
                  <a:pt x="968" y="37"/>
                </a:cubicBezTo>
                <a:cubicBezTo>
                  <a:pt x="968" y="32"/>
                  <a:pt x="968" y="32"/>
                  <a:pt x="968" y="32"/>
                </a:cubicBezTo>
                <a:moveTo>
                  <a:pt x="642" y="23"/>
                </a:moveTo>
                <a:cubicBezTo>
                  <a:pt x="642" y="23"/>
                  <a:pt x="642" y="23"/>
                  <a:pt x="642" y="23"/>
                </a:cubicBezTo>
                <a:moveTo>
                  <a:pt x="819" y="20"/>
                </a:moveTo>
                <a:cubicBezTo>
                  <a:pt x="819" y="20"/>
                  <a:pt x="818" y="20"/>
                  <a:pt x="817" y="20"/>
                </a:cubicBezTo>
                <a:cubicBezTo>
                  <a:pt x="816" y="20"/>
                  <a:pt x="814" y="20"/>
                  <a:pt x="812" y="20"/>
                </a:cubicBezTo>
                <a:cubicBezTo>
                  <a:pt x="812" y="20"/>
                  <a:pt x="811" y="20"/>
                  <a:pt x="810" y="20"/>
                </a:cubicBezTo>
                <a:cubicBezTo>
                  <a:pt x="810" y="26"/>
                  <a:pt x="810" y="26"/>
                  <a:pt x="810" y="26"/>
                </a:cubicBezTo>
                <a:cubicBezTo>
                  <a:pt x="824" y="26"/>
                  <a:pt x="824" y="26"/>
                  <a:pt x="824" y="26"/>
                </a:cubicBezTo>
                <a:cubicBezTo>
                  <a:pt x="820" y="21"/>
                  <a:pt x="821" y="20"/>
                  <a:pt x="819" y="20"/>
                </a:cubicBezTo>
                <a:moveTo>
                  <a:pt x="794" y="20"/>
                </a:moveTo>
                <a:cubicBezTo>
                  <a:pt x="794" y="20"/>
                  <a:pt x="794" y="20"/>
                  <a:pt x="794" y="20"/>
                </a:cubicBezTo>
                <a:moveTo>
                  <a:pt x="796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75" y="20"/>
                  <a:pt x="775" y="20"/>
                  <a:pt x="775" y="20"/>
                </a:cubicBezTo>
                <a:cubicBezTo>
                  <a:pt x="780" y="23"/>
                  <a:pt x="780" y="23"/>
                  <a:pt x="780" y="23"/>
                </a:cubicBezTo>
                <a:cubicBezTo>
                  <a:pt x="788" y="20"/>
                  <a:pt x="788" y="20"/>
                  <a:pt x="788" y="20"/>
                </a:cubicBezTo>
                <a:cubicBezTo>
                  <a:pt x="794" y="20"/>
                  <a:pt x="794" y="20"/>
                  <a:pt x="794" y="20"/>
                </a:cubicBezTo>
                <a:cubicBezTo>
                  <a:pt x="788" y="20"/>
                  <a:pt x="788" y="20"/>
                  <a:pt x="788" y="20"/>
                </a:cubicBezTo>
                <a:cubicBezTo>
                  <a:pt x="785" y="26"/>
                  <a:pt x="785" y="26"/>
                  <a:pt x="785" y="26"/>
                </a:cubicBezTo>
                <a:cubicBezTo>
                  <a:pt x="788" y="29"/>
                  <a:pt x="788" y="29"/>
                  <a:pt x="788" y="29"/>
                </a:cubicBezTo>
                <a:cubicBezTo>
                  <a:pt x="791" y="29"/>
                  <a:pt x="791" y="29"/>
                  <a:pt x="791" y="29"/>
                </a:cubicBezTo>
                <a:cubicBezTo>
                  <a:pt x="796" y="29"/>
                  <a:pt x="796" y="29"/>
                  <a:pt x="796" y="29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802" y="23"/>
                  <a:pt x="802" y="23"/>
                  <a:pt x="802" y="23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802" y="23"/>
                  <a:pt x="802" y="23"/>
                  <a:pt x="802" y="23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794" y="20"/>
                  <a:pt x="794" y="20"/>
                  <a:pt x="794" y="20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796" y="15"/>
                  <a:pt x="796" y="15"/>
                  <a:pt x="796" y="15"/>
                </a:cubicBezTo>
                <a:moveTo>
                  <a:pt x="834" y="12"/>
                </a:moveTo>
                <a:cubicBezTo>
                  <a:pt x="810" y="12"/>
                  <a:pt x="810" y="12"/>
                  <a:pt x="810" y="12"/>
                </a:cubicBezTo>
                <a:cubicBezTo>
                  <a:pt x="803" y="12"/>
                  <a:pt x="803" y="13"/>
                  <a:pt x="796" y="15"/>
                </a:cubicBezTo>
                <a:cubicBezTo>
                  <a:pt x="796" y="17"/>
                  <a:pt x="796" y="17"/>
                  <a:pt x="796" y="17"/>
                </a:cubicBezTo>
                <a:cubicBezTo>
                  <a:pt x="805" y="20"/>
                  <a:pt x="805" y="20"/>
                  <a:pt x="805" y="20"/>
                </a:cubicBezTo>
                <a:cubicBezTo>
                  <a:pt x="810" y="17"/>
                  <a:pt x="810" y="17"/>
                  <a:pt x="810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15" y="17"/>
                  <a:pt x="815" y="17"/>
                  <a:pt x="815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2" y="17"/>
                  <a:pt x="832" y="17"/>
                  <a:pt x="832" y="17"/>
                </a:cubicBezTo>
                <a:cubicBezTo>
                  <a:pt x="834" y="12"/>
                  <a:pt x="834" y="12"/>
                  <a:pt x="834" y="12"/>
                </a:cubicBezTo>
                <a:moveTo>
                  <a:pt x="578" y="71"/>
                </a:moveTo>
                <a:cubicBezTo>
                  <a:pt x="578" y="71"/>
                  <a:pt x="578" y="71"/>
                  <a:pt x="578" y="71"/>
                </a:cubicBezTo>
                <a:cubicBezTo>
                  <a:pt x="578" y="71"/>
                  <a:pt x="578" y="71"/>
                  <a:pt x="578" y="71"/>
                </a:cubicBezTo>
                <a:cubicBezTo>
                  <a:pt x="578" y="71"/>
                  <a:pt x="578" y="71"/>
                  <a:pt x="578" y="71"/>
                </a:cubicBezTo>
                <a:moveTo>
                  <a:pt x="578" y="71"/>
                </a:moveTo>
                <a:cubicBezTo>
                  <a:pt x="578" y="71"/>
                  <a:pt x="577" y="71"/>
                  <a:pt x="577" y="71"/>
                </a:cubicBezTo>
                <a:cubicBezTo>
                  <a:pt x="577" y="71"/>
                  <a:pt x="578" y="71"/>
                  <a:pt x="578" y="71"/>
                </a:cubicBezTo>
                <a:moveTo>
                  <a:pt x="576" y="71"/>
                </a:move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cubicBezTo>
                  <a:pt x="576" y="71"/>
                  <a:pt x="576" y="71"/>
                  <a:pt x="576" y="71"/>
                </a:cubicBezTo>
                <a:moveTo>
                  <a:pt x="575" y="71"/>
                </a:move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5" y="71"/>
                </a:cubicBezTo>
                <a:moveTo>
                  <a:pt x="574" y="71"/>
                </a:move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5" y="71"/>
                </a:cubicBezTo>
                <a:cubicBezTo>
                  <a:pt x="575" y="71"/>
                  <a:pt x="575" y="71"/>
                  <a:pt x="574" y="71"/>
                </a:cubicBezTo>
                <a:moveTo>
                  <a:pt x="522" y="60"/>
                </a:moveTo>
                <a:cubicBezTo>
                  <a:pt x="522" y="60"/>
                  <a:pt x="522" y="60"/>
                  <a:pt x="522" y="60"/>
                </a:cubicBezTo>
                <a:moveTo>
                  <a:pt x="612" y="52"/>
                </a:moveTo>
                <a:cubicBezTo>
                  <a:pt x="612" y="52"/>
                  <a:pt x="612" y="52"/>
                  <a:pt x="612" y="52"/>
                </a:cubicBezTo>
                <a:cubicBezTo>
                  <a:pt x="617" y="52"/>
                  <a:pt x="617" y="52"/>
                  <a:pt x="617" y="52"/>
                </a:cubicBezTo>
                <a:cubicBezTo>
                  <a:pt x="617" y="57"/>
                  <a:pt x="617" y="57"/>
                  <a:pt x="617" y="57"/>
                </a:cubicBezTo>
                <a:cubicBezTo>
                  <a:pt x="617" y="52"/>
                  <a:pt x="617" y="52"/>
                  <a:pt x="617" y="52"/>
                </a:cubicBezTo>
                <a:cubicBezTo>
                  <a:pt x="612" y="52"/>
                  <a:pt x="612" y="52"/>
                  <a:pt x="612" y="52"/>
                </a:cubicBezTo>
                <a:moveTo>
                  <a:pt x="608" y="55"/>
                </a:moveTo>
                <a:cubicBezTo>
                  <a:pt x="608" y="55"/>
                  <a:pt x="608" y="55"/>
                  <a:pt x="608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2" y="49"/>
                  <a:pt x="611" y="49"/>
                  <a:pt x="614" y="48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615" y="48"/>
                  <a:pt x="618" y="49"/>
                  <a:pt x="623" y="49"/>
                </a:cubicBezTo>
                <a:cubicBezTo>
                  <a:pt x="623" y="49"/>
                  <a:pt x="623" y="49"/>
                  <a:pt x="623" y="49"/>
                </a:cubicBezTo>
                <a:cubicBezTo>
                  <a:pt x="618" y="49"/>
                  <a:pt x="615" y="48"/>
                  <a:pt x="614" y="48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611" y="49"/>
                  <a:pt x="612" y="49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09" y="55"/>
                  <a:pt x="609" y="55"/>
                  <a:pt x="608" y="55"/>
                </a:cubicBezTo>
                <a:moveTo>
                  <a:pt x="623" y="46"/>
                </a:moveTo>
                <a:cubicBezTo>
                  <a:pt x="623" y="46"/>
                  <a:pt x="623" y="46"/>
                  <a:pt x="623" y="46"/>
                </a:cubicBezTo>
                <a:moveTo>
                  <a:pt x="628" y="40"/>
                </a:moveTo>
                <a:cubicBezTo>
                  <a:pt x="628" y="40"/>
                  <a:pt x="628" y="40"/>
                  <a:pt x="628" y="40"/>
                </a:cubicBezTo>
                <a:moveTo>
                  <a:pt x="636" y="37"/>
                </a:moveTo>
                <a:cubicBezTo>
                  <a:pt x="636" y="37"/>
                  <a:pt x="636" y="37"/>
                  <a:pt x="636" y="37"/>
                </a:cubicBezTo>
                <a:cubicBezTo>
                  <a:pt x="636" y="43"/>
                  <a:pt x="636" y="43"/>
                  <a:pt x="636" y="43"/>
                </a:cubicBezTo>
                <a:cubicBezTo>
                  <a:pt x="636" y="37"/>
                  <a:pt x="636" y="37"/>
                  <a:pt x="636" y="37"/>
                </a:cubicBezTo>
                <a:cubicBezTo>
                  <a:pt x="633" y="40"/>
                  <a:pt x="633" y="40"/>
                  <a:pt x="633" y="40"/>
                </a:cubicBezTo>
                <a:cubicBezTo>
                  <a:pt x="628" y="40"/>
                  <a:pt x="628" y="40"/>
                  <a:pt x="628" y="40"/>
                </a:cubicBezTo>
                <a:cubicBezTo>
                  <a:pt x="614" y="40"/>
                  <a:pt x="614" y="40"/>
                  <a:pt x="614" y="40"/>
                </a:cubicBezTo>
                <a:cubicBezTo>
                  <a:pt x="628" y="40"/>
                  <a:pt x="628" y="40"/>
                  <a:pt x="628" y="40"/>
                </a:cubicBezTo>
                <a:cubicBezTo>
                  <a:pt x="633" y="40"/>
                  <a:pt x="633" y="40"/>
                  <a:pt x="633" y="40"/>
                </a:cubicBezTo>
                <a:cubicBezTo>
                  <a:pt x="636" y="37"/>
                  <a:pt x="636" y="37"/>
                  <a:pt x="636" y="37"/>
                </a:cubicBezTo>
                <a:moveTo>
                  <a:pt x="636" y="20"/>
                </a:moveTo>
                <a:cubicBezTo>
                  <a:pt x="636" y="20"/>
                  <a:pt x="636" y="20"/>
                  <a:pt x="636" y="20"/>
                </a:cubicBezTo>
                <a:cubicBezTo>
                  <a:pt x="642" y="15"/>
                  <a:pt x="642" y="15"/>
                  <a:pt x="642" y="15"/>
                </a:cubicBezTo>
                <a:cubicBezTo>
                  <a:pt x="636" y="20"/>
                  <a:pt x="636" y="20"/>
                  <a:pt x="636" y="20"/>
                </a:cubicBezTo>
                <a:moveTo>
                  <a:pt x="628" y="12"/>
                </a:moveTo>
                <a:cubicBezTo>
                  <a:pt x="633" y="12"/>
                  <a:pt x="633" y="12"/>
                  <a:pt x="633" y="12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33" y="12"/>
                  <a:pt x="633" y="12"/>
                  <a:pt x="633" y="12"/>
                </a:cubicBezTo>
                <a:cubicBezTo>
                  <a:pt x="628" y="12"/>
                  <a:pt x="628" y="12"/>
                  <a:pt x="628" y="12"/>
                </a:cubicBezTo>
                <a:moveTo>
                  <a:pt x="614" y="9"/>
                </a:moveTo>
                <a:cubicBezTo>
                  <a:pt x="625" y="9"/>
                  <a:pt x="625" y="9"/>
                  <a:pt x="625" y="9"/>
                </a:cubicBezTo>
                <a:cubicBezTo>
                  <a:pt x="634" y="7"/>
                  <a:pt x="634" y="7"/>
                  <a:pt x="63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14" y="9"/>
                  <a:pt x="614" y="9"/>
                  <a:pt x="614" y="9"/>
                </a:cubicBezTo>
                <a:moveTo>
                  <a:pt x="634" y="7"/>
                </a:moveTo>
                <a:cubicBezTo>
                  <a:pt x="634" y="7"/>
                  <a:pt x="634" y="7"/>
                  <a:pt x="634" y="7"/>
                </a:cubicBezTo>
                <a:moveTo>
                  <a:pt x="593" y="9"/>
                </a:moveTo>
                <a:cubicBezTo>
                  <a:pt x="596" y="3"/>
                  <a:pt x="596" y="3"/>
                  <a:pt x="596" y="3"/>
                </a:cubicBezTo>
                <a:cubicBezTo>
                  <a:pt x="593" y="9"/>
                  <a:pt x="593" y="9"/>
                  <a:pt x="593" y="9"/>
                </a:cubicBezTo>
                <a:moveTo>
                  <a:pt x="620" y="0"/>
                </a:moveTo>
                <a:cubicBezTo>
                  <a:pt x="623" y="6"/>
                  <a:pt x="623" y="6"/>
                  <a:pt x="623" y="6"/>
                </a:cubicBezTo>
                <a:cubicBezTo>
                  <a:pt x="620" y="0"/>
                  <a:pt x="620" y="0"/>
                  <a:pt x="620" y="0"/>
                </a:cubicBezTo>
                <a:cubicBezTo>
                  <a:pt x="574" y="3"/>
                  <a:pt x="574" y="3"/>
                  <a:pt x="574" y="3"/>
                </a:cubicBezTo>
                <a:cubicBezTo>
                  <a:pt x="549" y="3"/>
                  <a:pt x="549" y="3"/>
                  <a:pt x="549" y="3"/>
                </a:cubicBezTo>
                <a:cubicBezTo>
                  <a:pt x="546" y="6"/>
                  <a:pt x="546" y="6"/>
                  <a:pt x="546" y="6"/>
                </a:cubicBezTo>
                <a:cubicBezTo>
                  <a:pt x="541" y="6"/>
                  <a:pt x="541" y="6"/>
                  <a:pt x="541" y="6"/>
                </a:cubicBezTo>
                <a:cubicBezTo>
                  <a:pt x="536" y="6"/>
                  <a:pt x="523" y="9"/>
                  <a:pt x="515" y="9"/>
                </a:cubicBezTo>
                <a:cubicBezTo>
                  <a:pt x="515" y="9"/>
                  <a:pt x="515" y="9"/>
                  <a:pt x="515" y="9"/>
                </a:cubicBezTo>
                <a:cubicBezTo>
                  <a:pt x="523" y="9"/>
                  <a:pt x="536" y="6"/>
                  <a:pt x="541" y="6"/>
                </a:cubicBezTo>
                <a:cubicBezTo>
                  <a:pt x="546" y="6"/>
                  <a:pt x="546" y="6"/>
                  <a:pt x="546" y="6"/>
                </a:cubicBezTo>
                <a:cubicBezTo>
                  <a:pt x="549" y="3"/>
                  <a:pt x="549" y="3"/>
                  <a:pt x="549" y="3"/>
                </a:cubicBezTo>
                <a:cubicBezTo>
                  <a:pt x="546" y="6"/>
                  <a:pt x="546" y="6"/>
                  <a:pt x="546" y="6"/>
                </a:cubicBezTo>
                <a:cubicBezTo>
                  <a:pt x="541" y="6"/>
                  <a:pt x="541" y="6"/>
                  <a:pt x="541" y="6"/>
                </a:cubicBezTo>
                <a:cubicBezTo>
                  <a:pt x="541" y="4"/>
                  <a:pt x="538" y="3"/>
                  <a:pt x="534" y="3"/>
                </a:cubicBezTo>
                <a:cubicBezTo>
                  <a:pt x="526" y="3"/>
                  <a:pt x="513" y="6"/>
                  <a:pt x="508" y="6"/>
                </a:cubicBezTo>
                <a:cubicBezTo>
                  <a:pt x="508" y="8"/>
                  <a:pt x="511" y="9"/>
                  <a:pt x="515" y="9"/>
                </a:cubicBezTo>
                <a:cubicBezTo>
                  <a:pt x="511" y="9"/>
                  <a:pt x="508" y="8"/>
                  <a:pt x="508" y="6"/>
                </a:cubicBezTo>
                <a:cubicBezTo>
                  <a:pt x="498" y="6"/>
                  <a:pt x="498" y="6"/>
                  <a:pt x="498" y="6"/>
                </a:cubicBezTo>
                <a:cubicBezTo>
                  <a:pt x="483" y="8"/>
                  <a:pt x="483" y="8"/>
                  <a:pt x="483" y="8"/>
                </a:cubicBezTo>
                <a:cubicBezTo>
                  <a:pt x="498" y="6"/>
                  <a:pt x="498" y="6"/>
                  <a:pt x="498" y="6"/>
                </a:cubicBezTo>
                <a:cubicBezTo>
                  <a:pt x="483" y="8"/>
                  <a:pt x="483" y="8"/>
                  <a:pt x="483" y="8"/>
                </a:cubicBezTo>
                <a:cubicBezTo>
                  <a:pt x="483" y="30"/>
                  <a:pt x="483" y="30"/>
                  <a:pt x="483" y="30"/>
                </a:cubicBezTo>
                <a:cubicBezTo>
                  <a:pt x="484" y="30"/>
                  <a:pt x="485" y="31"/>
                  <a:pt x="486" y="31"/>
                </a:cubicBezTo>
                <a:cubicBezTo>
                  <a:pt x="485" y="31"/>
                  <a:pt x="484" y="30"/>
                  <a:pt x="483" y="30"/>
                </a:cubicBezTo>
                <a:cubicBezTo>
                  <a:pt x="483" y="32"/>
                  <a:pt x="483" y="32"/>
                  <a:pt x="483" y="32"/>
                </a:cubicBezTo>
                <a:cubicBezTo>
                  <a:pt x="485" y="32"/>
                  <a:pt x="486" y="32"/>
                  <a:pt x="487" y="32"/>
                </a:cubicBezTo>
                <a:cubicBezTo>
                  <a:pt x="487" y="32"/>
                  <a:pt x="486" y="31"/>
                  <a:pt x="486" y="31"/>
                </a:cubicBezTo>
                <a:cubicBezTo>
                  <a:pt x="486" y="31"/>
                  <a:pt x="487" y="32"/>
                  <a:pt x="487" y="32"/>
                </a:cubicBezTo>
                <a:cubicBezTo>
                  <a:pt x="498" y="37"/>
                  <a:pt x="498" y="37"/>
                  <a:pt x="498" y="37"/>
                </a:cubicBezTo>
                <a:cubicBezTo>
                  <a:pt x="500" y="40"/>
                  <a:pt x="500" y="40"/>
                  <a:pt x="500" y="40"/>
                </a:cubicBezTo>
                <a:cubicBezTo>
                  <a:pt x="503" y="43"/>
                  <a:pt x="503" y="43"/>
                  <a:pt x="503" y="43"/>
                </a:cubicBezTo>
                <a:cubicBezTo>
                  <a:pt x="503" y="49"/>
                  <a:pt x="503" y="49"/>
                  <a:pt x="503" y="49"/>
                </a:cubicBezTo>
                <a:cubicBezTo>
                  <a:pt x="506" y="52"/>
                  <a:pt x="506" y="52"/>
                  <a:pt x="506" y="52"/>
                </a:cubicBezTo>
                <a:cubicBezTo>
                  <a:pt x="517" y="52"/>
                  <a:pt x="517" y="52"/>
                  <a:pt x="517" y="52"/>
                </a:cubicBezTo>
                <a:cubicBezTo>
                  <a:pt x="522" y="55"/>
                  <a:pt x="522" y="55"/>
                  <a:pt x="522" y="55"/>
                </a:cubicBezTo>
                <a:cubicBezTo>
                  <a:pt x="522" y="60"/>
                  <a:pt x="522" y="60"/>
                  <a:pt x="522" y="60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66"/>
                  <a:pt x="519" y="66"/>
                  <a:pt x="519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4" y="74"/>
                  <a:pt x="514" y="74"/>
                  <a:pt x="514" y="74"/>
                </a:cubicBezTo>
                <a:cubicBezTo>
                  <a:pt x="517" y="77"/>
                  <a:pt x="517" y="77"/>
                  <a:pt x="517" y="77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19" y="72"/>
                  <a:pt x="519" y="72"/>
                  <a:pt x="519" y="72"/>
                </a:cubicBezTo>
                <a:cubicBezTo>
                  <a:pt x="514" y="69"/>
                  <a:pt x="514" y="69"/>
                  <a:pt x="514" y="69"/>
                </a:cubicBezTo>
                <a:cubicBezTo>
                  <a:pt x="519" y="72"/>
                  <a:pt x="519" y="72"/>
                  <a:pt x="519" y="72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25" y="77"/>
                  <a:pt x="525" y="77"/>
                  <a:pt x="525" y="77"/>
                </a:cubicBezTo>
                <a:cubicBezTo>
                  <a:pt x="519" y="77"/>
                  <a:pt x="519" y="77"/>
                  <a:pt x="519" y="77"/>
                </a:cubicBezTo>
                <a:cubicBezTo>
                  <a:pt x="517" y="77"/>
                  <a:pt x="517" y="77"/>
                  <a:pt x="517" y="77"/>
                </a:cubicBezTo>
                <a:cubicBezTo>
                  <a:pt x="523" y="91"/>
                  <a:pt x="520" y="87"/>
                  <a:pt x="533" y="94"/>
                </a:cubicBezTo>
                <a:cubicBezTo>
                  <a:pt x="522" y="85"/>
                  <a:pt x="522" y="85"/>
                  <a:pt x="522" y="85"/>
                </a:cubicBezTo>
                <a:cubicBezTo>
                  <a:pt x="533" y="94"/>
                  <a:pt x="533" y="94"/>
                  <a:pt x="533" y="94"/>
                </a:cubicBezTo>
                <a:cubicBezTo>
                  <a:pt x="549" y="97"/>
                  <a:pt x="549" y="97"/>
                  <a:pt x="549" y="97"/>
                </a:cubicBezTo>
                <a:cubicBezTo>
                  <a:pt x="557" y="86"/>
                  <a:pt x="557" y="86"/>
                  <a:pt x="557" y="86"/>
                </a:cubicBezTo>
                <a:cubicBezTo>
                  <a:pt x="565" y="74"/>
                  <a:pt x="565" y="74"/>
                  <a:pt x="565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82" y="75"/>
                  <a:pt x="582" y="75"/>
                  <a:pt x="582" y="75"/>
                </a:cubicBezTo>
                <a:cubicBezTo>
                  <a:pt x="595" y="63"/>
                  <a:pt x="595" y="63"/>
                  <a:pt x="595" y="63"/>
                </a:cubicBezTo>
                <a:cubicBezTo>
                  <a:pt x="592" y="66"/>
                  <a:pt x="589" y="69"/>
                  <a:pt x="584" y="71"/>
                </a:cubicBezTo>
                <a:cubicBezTo>
                  <a:pt x="584" y="71"/>
                  <a:pt x="583" y="71"/>
                  <a:pt x="583" y="71"/>
                </a:cubicBezTo>
                <a:cubicBezTo>
                  <a:pt x="583" y="71"/>
                  <a:pt x="584" y="71"/>
                  <a:pt x="584" y="71"/>
                </a:cubicBezTo>
                <a:cubicBezTo>
                  <a:pt x="589" y="69"/>
                  <a:pt x="592" y="66"/>
                  <a:pt x="595" y="63"/>
                </a:cubicBezTo>
                <a:cubicBezTo>
                  <a:pt x="620" y="63"/>
                  <a:pt x="620" y="63"/>
                  <a:pt x="620" y="63"/>
                </a:cubicBezTo>
                <a:cubicBezTo>
                  <a:pt x="623" y="60"/>
                  <a:pt x="623" y="60"/>
                  <a:pt x="623" y="60"/>
                </a:cubicBezTo>
                <a:cubicBezTo>
                  <a:pt x="625" y="60"/>
                  <a:pt x="625" y="60"/>
                  <a:pt x="625" y="60"/>
                </a:cubicBezTo>
                <a:cubicBezTo>
                  <a:pt x="628" y="60"/>
                  <a:pt x="628" y="60"/>
                  <a:pt x="628" y="60"/>
                </a:cubicBezTo>
                <a:cubicBezTo>
                  <a:pt x="628" y="55"/>
                  <a:pt x="628" y="55"/>
                  <a:pt x="628" y="55"/>
                </a:cubicBezTo>
                <a:cubicBezTo>
                  <a:pt x="620" y="52"/>
                  <a:pt x="620" y="52"/>
                  <a:pt x="620" y="52"/>
                </a:cubicBezTo>
                <a:cubicBezTo>
                  <a:pt x="625" y="52"/>
                  <a:pt x="625" y="52"/>
                  <a:pt x="625" y="52"/>
                </a:cubicBezTo>
                <a:cubicBezTo>
                  <a:pt x="633" y="49"/>
                  <a:pt x="633" y="49"/>
                  <a:pt x="633" y="49"/>
                </a:cubicBezTo>
                <a:cubicBezTo>
                  <a:pt x="633" y="46"/>
                  <a:pt x="633" y="46"/>
                  <a:pt x="633" y="46"/>
                </a:cubicBezTo>
                <a:cubicBezTo>
                  <a:pt x="623" y="46"/>
                  <a:pt x="623" y="46"/>
                  <a:pt x="623" y="46"/>
                </a:cubicBezTo>
                <a:cubicBezTo>
                  <a:pt x="633" y="46"/>
                  <a:pt x="633" y="46"/>
                  <a:pt x="633" y="46"/>
                </a:cubicBezTo>
                <a:cubicBezTo>
                  <a:pt x="642" y="43"/>
                  <a:pt x="642" y="43"/>
                  <a:pt x="642" y="43"/>
                </a:cubicBezTo>
                <a:cubicBezTo>
                  <a:pt x="644" y="40"/>
                  <a:pt x="644" y="40"/>
                  <a:pt x="644" y="40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39" y="32"/>
                  <a:pt x="639" y="32"/>
                  <a:pt x="639" y="32"/>
                </a:cubicBezTo>
                <a:cubicBezTo>
                  <a:pt x="642" y="23"/>
                  <a:pt x="642" y="23"/>
                  <a:pt x="642" y="23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36" y="26"/>
                  <a:pt x="636" y="26"/>
                  <a:pt x="636" y="26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2" y="20"/>
                  <a:pt x="642" y="20"/>
                  <a:pt x="642" y="20"/>
                </a:cubicBezTo>
                <a:cubicBezTo>
                  <a:pt x="644" y="20"/>
                  <a:pt x="644" y="20"/>
                  <a:pt x="644" y="20"/>
                </a:cubicBezTo>
                <a:cubicBezTo>
                  <a:pt x="647" y="17"/>
                  <a:pt x="647" y="17"/>
                  <a:pt x="647" y="17"/>
                </a:cubicBezTo>
                <a:cubicBezTo>
                  <a:pt x="671" y="6"/>
                  <a:pt x="671" y="6"/>
                  <a:pt x="671" y="6"/>
                </a:cubicBezTo>
                <a:cubicBezTo>
                  <a:pt x="636" y="9"/>
                  <a:pt x="636" y="9"/>
                  <a:pt x="636" y="9"/>
                </a:cubicBezTo>
                <a:cubicBezTo>
                  <a:pt x="636" y="4"/>
                  <a:pt x="636" y="4"/>
                  <a:pt x="636" y="4"/>
                </a:cubicBezTo>
                <a:cubicBezTo>
                  <a:pt x="620" y="0"/>
                  <a:pt x="620" y="0"/>
                  <a:pt x="620" y="0"/>
                </a:cubicBezTo>
                <a:moveTo>
                  <a:pt x="427" y="562"/>
                </a:moveTo>
                <a:cubicBezTo>
                  <a:pt x="424" y="562"/>
                  <a:pt x="424" y="562"/>
                  <a:pt x="424" y="562"/>
                </a:cubicBezTo>
                <a:cubicBezTo>
                  <a:pt x="424" y="564"/>
                  <a:pt x="424" y="564"/>
                  <a:pt x="424" y="564"/>
                </a:cubicBezTo>
                <a:cubicBezTo>
                  <a:pt x="427" y="570"/>
                  <a:pt x="427" y="570"/>
                  <a:pt x="427" y="570"/>
                </a:cubicBezTo>
                <a:cubicBezTo>
                  <a:pt x="430" y="573"/>
                  <a:pt x="430" y="573"/>
                  <a:pt x="430" y="573"/>
                </a:cubicBezTo>
                <a:cubicBezTo>
                  <a:pt x="432" y="579"/>
                  <a:pt x="432" y="579"/>
                  <a:pt x="432" y="579"/>
                </a:cubicBezTo>
                <a:cubicBezTo>
                  <a:pt x="435" y="581"/>
                  <a:pt x="435" y="581"/>
                  <a:pt x="435" y="581"/>
                </a:cubicBezTo>
                <a:cubicBezTo>
                  <a:pt x="443" y="579"/>
                  <a:pt x="443" y="579"/>
                  <a:pt x="443" y="579"/>
                </a:cubicBezTo>
                <a:cubicBezTo>
                  <a:pt x="429" y="568"/>
                  <a:pt x="437" y="576"/>
                  <a:pt x="427" y="562"/>
                </a:cubicBezTo>
                <a:moveTo>
                  <a:pt x="1421" y="530"/>
                </a:moveTo>
                <a:cubicBezTo>
                  <a:pt x="1413" y="539"/>
                  <a:pt x="1413" y="539"/>
                  <a:pt x="1413" y="539"/>
                </a:cubicBezTo>
                <a:cubicBezTo>
                  <a:pt x="1421" y="530"/>
                  <a:pt x="1421" y="530"/>
                  <a:pt x="1421" y="530"/>
                </a:cubicBezTo>
                <a:moveTo>
                  <a:pt x="1321" y="527"/>
                </a:moveTo>
                <a:cubicBezTo>
                  <a:pt x="1321" y="527"/>
                  <a:pt x="1321" y="527"/>
                  <a:pt x="1321" y="527"/>
                </a:cubicBezTo>
                <a:moveTo>
                  <a:pt x="1324" y="527"/>
                </a:moveTo>
                <a:cubicBezTo>
                  <a:pt x="1321" y="527"/>
                  <a:pt x="1321" y="527"/>
                  <a:pt x="1321" y="527"/>
                </a:cubicBezTo>
                <a:cubicBezTo>
                  <a:pt x="1313" y="527"/>
                  <a:pt x="1313" y="527"/>
                  <a:pt x="1313" y="527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15" y="530"/>
                  <a:pt x="1315" y="530"/>
                  <a:pt x="1315" y="530"/>
                </a:cubicBezTo>
                <a:cubicBezTo>
                  <a:pt x="1315" y="536"/>
                  <a:pt x="1315" y="536"/>
                  <a:pt x="1315" y="536"/>
                </a:cubicBezTo>
                <a:cubicBezTo>
                  <a:pt x="1321" y="536"/>
                  <a:pt x="1321" y="536"/>
                  <a:pt x="1321" y="536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4" y="527"/>
                  <a:pt x="1324" y="527"/>
                  <a:pt x="1324" y="527"/>
                </a:cubicBezTo>
                <a:cubicBezTo>
                  <a:pt x="1324" y="533"/>
                  <a:pt x="1324" y="533"/>
                  <a:pt x="1324" y="533"/>
                </a:cubicBezTo>
                <a:cubicBezTo>
                  <a:pt x="1324" y="527"/>
                  <a:pt x="1324" y="527"/>
                  <a:pt x="1324" y="527"/>
                </a:cubicBezTo>
                <a:moveTo>
                  <a:pt x="1411" y="539"/>
                </a:moveTo>
                <a:cubicBezTo>
                  <a:pt x="1411" y="539"/>
                  <a:pt x="1411" y="539"/>
                  <a:pt x="1411" y="539"/>
                </a:cubicBezTo>
                <a:moveTo>
                  <a:pt x="1427" y="527"/>
                </a:moveTo>
                <a:cubicBezTo>
                  <a:pt x="1421" y="530"/>
                  <a:pt x="1421" y="530"/>
                  <a:pt x="1421" y="530"/>
                </a:cubicBezTo>
                <a:cubicBezTo>
                  <a:pt x="1427" y="531"/>
                  <a:pt x="1427" y="531"/>
                  <a:pt x="1427" y="531"/>
                </a:cubicBezTo>
                <a:cubicBezTo>
                  <a:pt x="1421" y="530"/>
                  <a:pt x="1421" y="530"/>
                  <a:pt x="1421" y="530"/>
                </a:cubicBezTo>
                <a:cubicBezTo>
                  <a:pt x="1419" y="533"/>
                  <a:pt x="1416" y="536"/>
                  <a:pt x="1413" y="539"/>
                </a:cubicBezTo>
                <a:cubicBezTo>
                  <a:pt x="1411" y="539"/>
                  <a:pt x="1411" y="539"/>
                  <a:pt x="1411" y="539"/>
                </a:cubicBezTo>
                <a:cubicBezTo>
                  <a:pt x="1405" y="539"/>
                  <a:pt x="1405" y="539"/>
                  <a:pt x="1405" y="539"/>
                </a:cubicBezTo>
                <a:cubicBezTo>
                  <a:pt x="1399" y="547"/>
                  <a:pt x="1399" y="547"/>
                  <a:pt x="1399" y="547"/>
                </a:cubicBezTo>
                <a:cubicBezTo>
                  <a:pt x="1402" y="550"/>
                  <a:pt x="1402" y="550"/>
                  <a:pt x="1402" y="550"/>
                </a:cubicBezTo>
                <a:cubicBezTo>
                  <a:pt x="1413" y="550"/>
                  <a:pt x="1413" y="550"/>
                  <a:pt x="1413" y="550"/>
                </a:cubicBezTo>
                <a:cubicBezTo>
                  <a:pt x="1416" y="544"/>
                  <a:pt x="1416" y="544"/>
                  <a:pt x="1416" y="544"/>
                </a:cubicBezTo>
                <a:cubicBezTo>
                  <a:pt x="1419" y="542"/>
                  <a:pt x="1419" y="542"/>
                  <a:pt x="1419" y="542"/>
                </a:cubicBezTo>
                <a:cubicBezTo>
                  <a:pt x="1416" y="544"/>
                  <a:pt x="1416" y="544"/>
                  <a:pt x="1416" y="544"/>
                </a:cubicBezTo>
                <a:cubicBezTo>
                  <a:pt x="1419" y="542"/>
                  <a:pt x="1419" y="542"/>
                  <a:pt x="1419" y="542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4" y="539"/>
                  <a:pt x="1424" y="539"/>
                  <a:pt x="1424" y="539"/>
                </a:cubicBezTo>
                <a:cubicBezTo>
                  <a:pt x="1427" y="536"/>
                  <a:pt x="1427" y="536"/>
                  <a:pt x="1427" y="536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30" y="530"/>
                  <a:pt x="1430" y="530"/>
                  <a:pt x="1430" y="530"/>
                </a:cubicBezTo>
                <a:cubicBezTo>
                  <a:pt x="1427" y="527"/>
                  <a:pt x="1427" y="527"/>
                  <a:pt x="1427" y="527"/>
                </a:cubicBezTo>
                <a:moveTo>
                  <a:pt x="1427" y="527"/>
                </a:moveTo>
                <a:cubicBezTo>
                  <a:pt x="1430" y="530"/>
                  <a:pt x="1430" y="530"/>
                  <a:pt x="1430" y="530"/>
                </a:cubicBezTo>
                <a:cubicBezTo>
                  <a:pt x="1427" y="527"/>
                  <a:pt x="1427" y="527"/>
                  <a:pt x="1427" y="527"/>
                </a:cubicBezTo>
                <a:moveTo>
                  <a:pt x="1432" y="522"/>
                </a:moveTo>
                <a:cubicBezTo>
                  <a:pt x="1430" y="530"/>
                  <a:pt x="1430" y="530"/>
                  <a:pt x="1430" y="530"/>
                </a:cubicBezTo>
                <a:cubicBezTo>
                  <a:pt x="1430" y="533"/>
                  <a:pt x="1430" y="533"/>
                  <a:pt x="1430" y="533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32" y="522"/>
                  <a:pt x="1432" y="522"/>
                  <a:pt x="1432" y="522"/>
                </a:cubicBezTo>
                <a:moveTo>
                  <a:pt x="1443" y="519"/>
                </a:moveTo>
                <a:cubicBezTo>
                  <a:pt x="1440" y="525"/>
                  <a:pt x="1440" y="525"/>
                  <a:pt x="1440" y="525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40" y="525"/>
                  <a:pt x="1440" y="525"/>
                  <a:pt x="1440" y="525"/>
                </a:cubicBezTo>
                <a:cubicBezTo>
                  <a:pt x="1443" y="519"/>
                  <a:pt x="1443" y="519"/>
                  <a:pt x="1443" y="519"/>
                </a:cubicBezTo>
                <a:moveTo>
                  <a:pt x="1313" y="513"/>
                </a:moveTo>
                <a:cubicBezTo>
                  <a:pt x="1302" y="516"/>
                  <a:pt x="1302" y="516"/>
                  <a:pt x="1302" y="516"/>
                </a:cubicBezTo>
                <a:cubicBezTo>
                  <a:pt x="1321" y="516"/>
                  <a:pt x="1321" y="516"/>
                  <a:pt x="1321" y="516"/>
                </a:cubicBezTo>
                <a:cubicBezTo>
                  <a:pt x="1313" y="513"/>
                  <a:pt x="1313" y="513"/>
                  <a:pt x="1313" y="513"/>
                </a:cubicBezTo>
                <a:moveTo>
                  <a:pt x="1438" y="513"/>
                </a:moveTo>
                <a:cubicBezTo>
                  <a:pt x="1432" y="516"/>
                  <a:pt x="1432" y="516"/>
                  <a:pt x="1432" y="516"/>
                </a:cubicBezTo>
                <a:cubicBezTo>
                  <a:pt x="1430" y="519"/>
                  <a:pt x="1430" y="519"/>
                  <a:pt x="1430" y="519"/>
                </a:cubicBezTo>
                <a:cubicBezTo>
                  <a:pt x="1432" y="522"/>
                  <a:pt x="1432" y="522"/>
                  <a:pt x="1432" y="522"/>
                </a:cubicBezTo>
                <a:cubicBezTo>
                  <a:pt x="1438" y="527"/>
                  <a:pt x="1438" y="527"/>
                  <a:pt x="1438" y="527"/>
                </a:cubicBezTo>
                <a:cubicBezTo>
                  <a:pt x="1440" y="525"/>
                  <a:pt x="1440" y="525"/>
                  <a:pt x="1440" y="525"/>
                </a:cubicBezTo>
                <a:cubicBezTo>
                  <a:pt x="1443" y="519"/>
                  <a:pt x="1443" y="519"/>
                  <a:pt x="1443" y="519"/>
                </a:cubicBezTo>
                <a:cubicBezTo>
                  <a:pt x="1446" y="519"/>
                  <a:pt x="1446" y="519"/>
                  <a:pt x="1446" y="519"/>
                </a:cubicBezTo>
                <a:cubicBezTo>
                  <a:pt x="1438" y="513"/>
                  <a:pt x="1438" y="513"/>
                  <a:pt x="1438" y="513"/>
                </a:cubicBezTo>
                <a:moveTo>
                  <a:pt x="1432" y="510"/>
                </a:moveTo>
                <a:cubicBezTo>
                  <a:pt x="1432" y="516"/>
                  <a:pt x="1432" y="516"/>
                  <a:pt x="1432" y="516"/>
                </a:cubicBezTo>
                <a:cubicBezTo>
                  <a:pt x="1438" y="513"/>
                  <a:pt x="1438" y="513"/>
                  <a:pt x="1438" y="513"/>
                </a:cubicBezTo>
                <a:cubicBezTo>
                  <a:pt x="1446" y="519"/>
                  <a:pt x="1446" y="519"/>
                  <a:pt x="1446" y="519"/>
                </a:cubicBezTo>
                <a:cubicBezTo>
                  <a:pt x="1449" y="513"/>
                  <a:pt x="1449" y="513"/>
                  <a:pt x="1449" y="513"/>
                </a:cubicBezTo>
                <a:cubicBezTo>
                  <a:pt x="1438" y="513"/>
                  <a:pt x="1438" y="513"/>
                  <a:pt x="1438" y="513"/>
                </a:cubicBezTo>
                <a:cubicBezTo>
                  <a:pt x="1432" y="510"/>
                  <a:pt x="1432" y="510"/>
                  <a:pt x="1432" y="510"/>
                </a:cubicBezTo>
                <a:moveTo>
                  <a:pt x="1334" y="505"/>
                </a:moveTo>
                <a:cubicBezTo>
                  <a:pt x="1332" y="507"/>
                  <a:pt x="1332" y="507"/>
                  <a:pt x="1332" y="507"/>
                </a:cubicBezTo>
                <a:cubicBezTo>
                  <a:pt x="1334" y="505"/>
                  <a:pt x="1334" y="505"/>
                  <a:pt x="1334" y="505"/>
                </a:cubicBezTo>
                <a:moveTo>
                  <a:pt x="1432" y="502"/>
                </a:moveTo>
                <a:cubicBezTo>
                  <a:pt x="1427" y="502"/>
                  <a:pt x="1427" y="502"/>
                  <a:pt x="1427" y="502"/>
                </a:cubicBezTo>
                <a:cubicBezTo>
                  <a:pt x="1427" y="507"/>
                  <a:pt x="1427" y="507"/>
                  <a:pt x="1427" y="507"/>
                </a:cubicBezTo>
                <a:cubicBezTo>
                  <a:pt x="1432" y="507"/>
                  <a:pt x="1432" y="507"/>
                  <a:pt x="1432" y="507"/>
                </a:cubicBezTo>
                <a:cubicBezTo>
                  <a:pt x="1432" y="502"/>
                  <a:pt x="1432" y="502"/>
                  <a:pt x="1432" y="502"/>
                </a:cubicBezTo>
                <a:moveTo>
                  <a:pt x="1207" y="499"/>
                </a:moveTo>
                <a:cubicBezTo>
                  <a:pt x="1204" y="502"/>
                  <a:pt x="1204" y="502"/>
                  <a:pt x="1204" y="502"/>
                </a:cubicBezTo>
                <a:cubicBezTo>
                  <a:pt x="1207" y="499"/>
                  <a:pt x="1207" y="499"/>
                  <a:pt x="1207" y="499"/>
                </a:cubicBezTo>
                <a:moveTo>
                  <a:pt x="1280" y="496"/>
                </a:moveTo>
                <a:cubicBezTo>
                  <a:pt x="1272" y="499"/>
                  <a:pt x="1272" y="499"/>
                  <a:pt x="1272" y="499"/>
                </a:cubicBezTo>
                <a:cubicBezTo>
                  <a:pt x="1274" y="502"/>
                  <a:pt x="1274" y="502"/>
                  <a:pt x="1274" y="502"/>
                </a:cubicBezTo>
                <a:cubicBezTo>
                  <a:pt x="1280" y="499"/>
                  <a:pt x="1280" y="499"/>
                  <a:pt x="1280" y="499"/>
                </a:cubicBezTo>
                <a:cubicBezTo>
                  <a:pt x="1278" y="507"/>
                  <a:pt x="1278" y="507"/>
                  <a:pt x="1278" y="507"/>
                </a:cubicBezTo>
                <a:cubicBezTo>
                  <a:pt x="1288" y="505"/>
                  <a:pt x="1288" y="505"/>
                  <a:pt x="1288" y="505"/>
                </a:cubicBezTo>
                <a:cubicBezTo>
                  <a:pt x="1286" y="501"/>
                  <a:pt x="1286" y="501"/>
                  <a:pt x="1286" y="501"/>
                </a:cubicBezTo>
                <a:cubicBezTo>
                  <a:pt x="1283" y="499"/>
                  <a:pt x="1283" y="499"/>
                  <a:pt x="1283" y="499"/>
                </a:cubicBezTo>
                <a:cubicBezTo>
                  <a:pt x="1280" y="496"/>
                  <a:pt x="1280" y="496"/>
                  <a:pt x="1280" y="496"/>
                </a:cubicBezTo>
                <a:moveTo>
                  <a:pt x="1234" y="490"/>
                </a:moveTo>
                <a:cubicBezTo>
                  <a:pt x="1228" y="490"/>
                  <a:pt x="1228" y="490"/>
                  <a:pt x="1228" y="490"/>
                </a:cubicBezTo>
                <a:cubicBezTo>
                  <a:pt x="1225" y="496"/>
                  <a:pt x="1228" y="495"/>
                  <a:pt x="1220" y="496"/>
                </a:cubicBezTo>
                <a:cubicBezTo>
                  <a:pt x="1209" y="499"/>
                  <a:pt x="1209" y="499"/>
                  <a:pt x="1209" y="499"/>
                </a:cubicBezTo>
                <a:cubicBezTo>
                  <a:pt x="1223" y="499"/>
                  <a:pt x="1223" y="499"/>
                  <a:pt x="1223" y="499"/>
                </a:cubicBezTo>
                <a:cubicBezTo>
                  <a:pt x="1234" y="490"/>
                  <a:pt x="1234" y="490"/>
                  <a:pt x="1234" y="490"/>
                </a:cubicBezTo>
                <a:moveTo>
                  <a:pt x="1247" y="487"/>
                </a:moveTo>
                <a:cubicBezTo>
                  <a:pt x="1242" y="490"/>
                  <a:pt x="1242" y="490"/>
                  <a:pt x="1242" y="490"/>
                </a:cubicBezTo>
                <a:cubicBezTo>
                  <a:pt x="1247" y="487"/>
                  <a:pt x="1247" y="487"/>
                  <a:pt x="1247" y="487"/>
                </a:cubicBezTo>
                <a:moveTo>
                  <a:pt x="1389" y="439"/>
                </a:moveTo>
                <a:cubicBezTo>
                  <a:pt x="1394" y="449"/>
                  <a:pt x="1384" y="446"/>
                  <a:pt x="1400" y="448"/>
                </a:cubicBezTo>
                <a:cubicBezTo>
                  <a:pt x="1389" y="439"/>
                  <a:pt x="1389" y="439"/>
                  <a:pt x="1389" y="439"/>
                </a:cubicBezTo>
                <a:moveTo>
                  <a:pt x="1449" y="429"/>
                </a:moveTo>
                <a:cubicBezTo>
                  <a:pt x="1443" y="429"/>
                  <a:pt x="1443" y="429"/>
                  <a:pt x="1443" y="429"/>
                </a:cubicBezTo>
                <a:cubicBezTo>
                  <a:pt x="1449" y="429"/>
                  <a:pt x="1449" y="429"/>
                  <a:pt x="1449" y="429"/>
                </a:cubicBezTo>
                <a:moveTo>
                  <a:pt x="430" y="422"/>
                </a:moveTo>
                <a:cubicBezTo>
                  <a:pt x="432" y="425"/>
                  <a:pt x="432" y="425"/>
                  <a:pt x="432" y="425"/>
                </a:cubicBezTo>
                <a:cubicBezTo>
                  <a:pt x="430" y="422"/>
                  <a:pt x="430" y="422"/>
                  <a:pt x="430" y="422"/>
                </a:cubicBezTo>
                <a:moveTo>
                  <a:pt x="1253" y="411"/>
                </a:moveTo>
                <a:cubicBezTo>
                  <a:pt x="1253" y="411"/>
                  <a:pt x="1253" y="411"/>
                  <a:pt x="1253" y="411"/>
                </a:cubicBezTo>
                <a:moveTo>
                  <a:pt x="413" y="405"/>
                </a:moveTo>
                <a:cubicBezTo>
                  <a:pt x="416" y="408"/>
                  <a:pt x="416" y="408"/>
                  <a:pt x="416" y="408"/>
                </a:cubicBezTo>
                <a:cubicBezTo>
                  <a:pt x="419" y="411"/>
                  <a:pt x="419" y="411"/>
                  <a:pt x="419" y="411"/>
                </a:cubicBezTo>
                <a:cubicBezTo>
                  <a:pt x="416" y="407"/>
                  <a:pt x="416" y="407"/>
                  <a:pt x="416" y="407"/>
                </a:cubicBezTo>
                <a:cubicBezTo>
                  <a:pt x="413" y="405"/>
                  <a:pt x="413" y="405"/>
                  <a:pt x="413" y="405"/>
                </a:cubicBezTo>
                <a:moveTo>
                  <a:pt x="1196" y="442"/>
                </a:moveTo>
                <a:cubicBezTo>
                  <a:pt x="1196" y="442"/>
                  <a:pt x="1196" y="442"/>
                  <a:pt x="1196" y="442"/>
                </a:cubicBezTo>
                <a:moveTo>
                  <a:pt x="1296" y="425"/>
                </a:moveTo>
                <a:cubicBezTo>
                  <a:pt x="1299" y="419"/>
                  <a:pt x="1299" y="419"/>
                  <a:pt x="1299" y="419"/>
                </a:cubicBezTo>
                <a:cubicBezTo>
                  <a:pt x="1296" y="425"/>
                  <a:pt x="1296" y="425"/>
                  <a:pt x="1296" y="425"/>
                </a:cubicBezTo>
                <a:moveTo>
                  <a:pt x="1271" y="414"/>
                </a:moveTo>
                <a:cubicBezTo>
                  <a:pt x="1271" y="414"/>
                  <a:pt x="1271" y="414"/>
                  <a:pt x="1271" y="414"/>
                </a:cubicBezTo>
                <a:cubicBezTo>
                  <a:pt x="1271" y="413"/>
                  <a:pt x="1273" y="411"/>
                  <a:pt x="1275" y="408"/>
                </a:cubicBezTo>
                <a:cubicBezTo>
                  <a:pt x="1275" y="408"/>
                  <a:pt x="1275" y="408"/>
                  <a:pt x="1275" y="408"/>
                </a:cubicBezTo>
                <a:cubicBezTo>
                  <a:pt x="1273" y="411"/>
                  <a:pt x="1271" y="413"/>
                  <a:pt x="1271" y="414"/>
                </a:cubicBezTo>
                <a:moveTo>
                  <a:pt x="1305" y="405"/>
                </a:moveTo>
                <a:cubicBezTo>
                  <a:pt x="1299" y="408"/>
                  <a:pt x="1299" y="408"/>
                  <a:pt x="1299" y="408"/>
                </a:cubicBezTo>
                <a:cubicBezTo>
                  <a:pt x="1299" y="419"/>
                  <a:pt x="1299" y="419"/>
                  <a:pt x="1299" y="419"/>
                </a:cubicBezTo>
                <a:cubicBezTo>
                  <a:pt x="1296" y="425"/>
                  <a:pt x="1296" y="425"/>
                  <a:pt x="1296" y="425"/>
                </a:cubicBezTo>
                <a:cubicBezTo>
                  <a:pt x="1277" y="422"/>
                  <a:pt x="1277" y="422"/>
                  <a:pt x="1277" y="422"/>
                </a:cubicBezTo>
                <a:cubicBezTo>
                  <a:pt x="1275" y="419"/>
                  <a:pt x="1275" y="419"/>
                  <a:pt x="1275" y="419"/>
                </a:cubicBezTo>
                <a:cubicBezTo>
                  <a:pt x="1277" y="405"/>
                  <a:pt x="1277" y="405"/>
                  <a:pt x="1277" y="405"/>
                </a:cubicBezTo>
                <a:cubicBezTo>
                  <a:pt x="1269" y="405"/>
                  <a:pt x="1269" y="405"/>
                  <a:pt x="1269" y="405"/>
                </a:cubicBezTo>
                <a:cubicBezTo>
                  <a:pt x="1261" y="405"/>
                  <a:pt x="1261" y="405"/>
                  <a:pt x="1261" y="405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61" y="405"/>
                  <a:pt x="1261" y="405"/>
                  <a:pt x="1261" y="405"/>
                </a:cubicBezTo>
                <a:cubicBezTo>
                  <a:pt x="1256" y="408"/>
                  <a:pt x="1256" y="408"/>
                  <a:pt x="1256" y="408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3" y="419"/>
                  <a:pt x="1253" y="419"/>
                  <a:pt x="1253" y="419"/>
                </a:cubicBezTo>
                <a:cubicBezTo>
                  <a:pt x="1253" y="411"/>
                  <a:pt x="1253" y="411"/>
                  <a:pt x="1253" y="411"/>
                </a:cubicBezTo>
                <a:cubicBezTo>
                  <a:pt x="1250" y="416"/>
                  <a:pt x="1250" y="416"/>
                  <a:pt x="1250" y="416"/>
                </a:cubicBezTo>
                <a:cubicBezTo>
                  <a:pt x="1242" y="413"/>
                  <a:pt x="1242" y="413"/>
                  <a:pt x="1242" y="413"/>
                </a:cubicBezTo>
                <a:cubicBezTo>
                  <a:pt x="1222" y="419"/>
                  <a:pt x="1226" y="439"/>
                  <a:pt x="1196" y="442"/>
                </a:cubicBezTo>
                <a:cubicBezTo>
                  <a:pt x="1196" y="442"/>
                  <a:pt x="1196" y="442"/>
                  <a:pt x="1196" y="442"/>
                </a:cubicBezTo>
                <a:cubicBezTo>
                  <a:pt x="1185" y="448"/>
                  <a:pt x="1185" y="448"/>
                  <a:pt x="1185" y="448"/>
                </a:cubicBezTo>
                <a:cubicBezTo>
                  <a:pt x="1185" y="453"/>
                  <a:pt x="1185" y="453"/>
                  <a:pt x="1185" y="453"/>
                </a:cubicBezTo>
                <a:cubicBezTo>
                  <a:pt x="1185" y="459"/>
                  <a:pt x="1183" y="462"/>
                  <a:pt x="1188" y="462"/>
                </a:cubicBezTo>
                <a:cubicBezTo>
                  <a:pt x="1187" y="453"/>
                  <a:pt x="1187" y="453"/>
                  <a:pt x="1187" y="453"/>
                </a:cubicBezTo>
                <a:cubicBezTo>
                  <a:pt x="1188" y="462"/>
                  <a:pt x="1188" y="462"/>
                  <a:pt x="1188" y="462"/>
                </a:cubicBezTo>
                <a:cubicBezTo>
                  <a:pt x="1188" y="480"/>
                  <a:pt x="1188" y="501"/>
                  <a:pt x="1204" y="502"/>
                </a:cubicBezTo>
                <a:cubicBezTo>
                  <a:pt x="1207" y="499"/>
                  <a:pt x="1207" y="499"/>
                  <a:pt x="1207" y="499"/>
                </a:cubicBezTo>
                <a:cubicBezTo>
                  <a:pt x="1209" y="499"/>
                  <a:pt x="1209" y="499"/>
                  <a:pt x="1209" y="499"/>
                </a:cubicBezTo>
                <a:cubicBezTo>
                  <a:pt x="1220" y="496"/>
                  <a:pt x="1220" y="496"/>
                  <a:pt x="1220" y="496"/>
                </a:cubicBezTo>
                <a:cubicBezTo>
                  <a:pt x="1228" y="495"/>
                  <a:pt x="1225" y="496"/>
                  <a:pt x="1228" y="490"/>
                </a:cubicBezTo>
                <a:cubicBezTo>
                  <a:pt x="1234" y="490"/>
                  <a:pt x="1234" y="490"/>
                  <a:pt x="1234" y="490"/>
                </a:cubicBezTo>
                <a:cubicBezTo>
                  <a:pt x="1242" y="490"/>
                  <a:pt x="1242" y="490"/>
                  <a:pt x="1242" y="490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72" y="499"/>
                  <a:pt x="1272" y="499"/>
                  <a:pt x="1272" y="499"/>
                </a:cubicBezTo>
                <a:cubicBezTo>
                  <a:pt x="1280" y="496"/>
                  <a:pt x="1280" y="496"/>
                  <a:pt x="1280" y="496"/>
                </a:cubicBezTo>
                <a:cubicBezTo>
                  <a:pt x="1283" y="499"/>
                  <a:pt x="1283" y="499"/>
                  <a:pt x="1283" y="499"/>
                </a:cubicBezTo>
                <a:cubicBezTo>
                  <a:pt x="1286" y="501"/>
                  <a:pt x="1286" y="501"/>
                  <a:pt x="1286" y="501"/>
                </a:cubicBezTo>
                <a:cubicBezTo>
                  <a:pt x="1288" y="505"/>
                  <a:pt x="1288" y="505"/>
                  <a:pt x="1288" y="505"/>
                </a:cubicBezTo>
                <a:cubicBezTo>
                  <a:pt x="1294" y="516"/>
                  <a:pt x="1294" y="516"/>
                  <a:pt x="1294" y="516"/>
                </a:cubicBezTo>
                <a:cubicBezTo>
                  <a:pt x="1302" y="516"/>
                  <a:pt x="1302" y="516"/>
                  <a:pt x="1302" y="516"/>
                </a:cubicBezTo>
                <a:cubicBezTo>
                  <a:pt x="1313" y="513"/>
                  <a:pt x="1313" y="513"/>
                  <a:pt x="1313" y="513"/>
                </a:cubicBezTo>
                <a:cubicBezTo>
                  <a:pt x="1321" y="516"/>
                  <a:pt x="1321" y="516"/>
                  <a:pt x="1321" y="516"/>
                </a:cubicBezTo>
                <a:cubicBezTo>
                  <a:pt x="1332" y="507"/>
                  <a:pt x="1332" y="507"/>
                  <a:pt x="1332" y="507"/>
                </a:cubicBezTo>
                <a:cubicBezTo>
                  <a:pt x="1334" y="505"/>
                  <a:pt x="1334" y="505"/>
                  <a:pt x="1334" y="505"/>
                </a:cubicBezTo>
                <a:cubicBezTo>
                  <a:pt x="1334" y="502"/>
                  <a:pt x="1334" y="502"/>
                  <a:pt x="1334" y="502"/>
                </a:cubicBezTo>
                <a:cubicBezTo>
                  <a:pt x="1337" y="499"/>
                  <a:pt x="1337" y="499"/>
                  <a:pt x="1337" y="499"/>
                </a:cubicBezTo>
                <a:cubicBezTo>
                  <a:pt x="1334" y="502"/>
                  <a:pt x="1334" y="502"/>
                  <a:pt x="1334" y="502"/>
                </a:cubicBezTo>
                <a:cubicBezTo>
                  <a:pt x="1337" y="499"/>
                  <a:pt x="1337" y="499"/>
                  <a:pt x="1337" y="499"/>
                </a:cubicBezTo>
                <a:cubicBezTo>
                  <a:pt x="1337" y="496"/>
                  <a:pt x="1337" y="496"/>
                  <a:pt x="1337" y="496"/>
                </a:cubicBezTo>
                <a:cubicBezTo>
                  <a:pt x="1345" y="487"/>
                  <a:pt x="1345" y="487"/>
                  <a:pt x="1345" y="487"/>
                </a:cubicBezTo>
                <a:cubicBezTo>
                  <a:pt x="1337" y="496"/>
                  <a:pt x="1337" y="496"/>
                  <a:pt x="1337" y="496"/>
                </a:cubicBezTo>
                <a:cubicBezTo>
                  <a:pt x="1345" y="487"/>
                  <a:pt x="1345" y="487"/>
                  <a:pt x="1345" y="487"/>
                </a:cubicBezTo>
                <a:cubicBezTo>
                  <a:pt x="1345" y="465"/>
                  <a:pt x="1345" y="465"/>
                  <a:pt x="1345" y="465"/>
                </a:cubicBezTo>
                <a:cubicBezTo>
                  <a:pt x="1317" y="432"/>
                  <a:pt x="1317" y="432"/>
                  <a:pt x="1317" y="432"/>
                </a:cubicBezTo>
                <a:cubicBezTo>
                  <a:pt x="1315" y="425"/>
                  <a:pt x="1315" y="425"/>
                  <a:pt x="1315" y="425"/>
                </a:cubicBezTo>
                <a:cubicBezTo>
                  <a:pt x="1313" y="416"/>
                  <a:pt x="1313" y="416"/>
                  <a:pt x="1313" y="416"/>
                </a:cubicBezTo>
                <a:cubicBezTo>
                  <a:pt x="1307" y="413"/>
                  <a:pt x="1307" y="413"/>
                  <a:pt x="1307" y="413"/>
                </a:cubicBezTo>
                <a:cubicBezTo>
                  <a:pt x="1305" y="408"/>
                  <a:pt x="1305" y="408"/>
                  <a:pt x="1305" y="408"/>
                </a:cubicBezTo>
                <a:cubicBezTo>
                  <a:pt x="1305" y="405"/>
                  <a:pt x="1305" y="405"/>
                  <a:pt x="1305" y="405"/>
                </a:cubicBezTo>
                <a:moveTo>
                  <a:pt x="1299" y="402"/>
                </a:moveTo>
                <a:cubicBezTo>
                  <a:pt x="1299" y="408"/>
                  <a:pt x="1299" y="408"/>
                  <a:pt x="1299" y="408"/>
                </a:cubicBezTo>
                <a:cubicBezTo>
                  <a:pt x="1305" y="405"/>
                  <a:pt x="1305" y="405"/>
                  <a:pt x="1305" y="405"/>
                </a:cubicBezTo>
                <a:cubicBezTo>
                  <a:pt x="1299" y="402"/>
                  <a:pt x="1299" y="402"/>
                  <a:pt x="1299" y="402"/>
                </a:cubicBezTo>
                <a:moveTo>
                  <a:pt x="411" y="399"/>
                </a:moveTo>
                <a:cubicBezTo>
                  <a:pt x="413" y="402"/>
                  <a:pt x="413" y="402"/>
                  <a:pt x="413" y="402"/>
                </a:cubicBezTo>
                <a:cubicBezTo>
                  <a:pt x="411" y="399"/>
                  <a:pt x="411" y="399"/>
                  <a:pt x="411" y="399"/>
                </a:cubicBezTo>
                <a:moveTo>
                  <a:pt x="1229" y="391"/>
                </a:moveTo>
                <a:cubicBezTo>
                  <a:pt x="1228" y="391"/>
                  <a:pt x="1229" y="392"/>
                  <a:pt x="1226" y="397"/>
                </a:cubicBezTo>
                <a:cubicBezTo>
                  <a:pt x="1237" y="392"/>
                  <a:pt x="1237" y="392"/>
                  <a:pt x="1237" y="392"/>
                </a:cubicBezTo>
                <a:cubicBezTo>
                  <a:pt x="1231" y="392"/>
                  <a:pt x="1229" y="391"/>
                  <a:pt x="1229" y="391"/>
                </a:cubicBezTo>
                <a:moveTo>
                  <a:pt x="483" y="391"/>
                </a:moveTo>
                <a:cubicBezTo>
                  <a:pt x="408" y="391"/>
                  <a:pt x="408" y="391"/>
                  <a:pt x="408" y="391"/>
                </a:cubicBezTo>
                <a:cubicBezTo>
                  <a:pt x="411" y="399"/>
                  <a:pt x="411" y="399"/>
                  <a:pt x="411" y="399"/>
                </a:cubicBezTo>
                <a:cubicBezTo>
                  <a:pt x="413" y="402"/>
                  <a:pt x="413" y="402"/>
                  <a:pt x="413" y="402"/>
                </a:cubicBezTo>
                <a:cubicBezTo>
                  <a:pt x="413" y="405"/>
                  <a:pt x="413" y="405"/>
                  <a:pt x="413" y="405"/>
                </a:cubicBezTo>
                <a:cubicBezTo>
                  <a:pt x="416" y="407"/>
                  <a:pt x="416" y="407"/>
                  <a:pt x="416" y="407"/>
                </a:cubicBezTo>
                <a:cubicBezTo>
                  <a:pt x="419" y="411"/>
                  <a:pt x="419" y="411"/>
                  <a:pt x="419" y="411"/>
                </a:cubicBezTo>
                <a:cubicBezTo>
                  <a:pt x="430" y="422"/>
                  <a:pt x="430" y="422"/>
                  <a:pt x="430" y="422"/>
                </a:cubicBezTo>
                <a:cubicBezTo>
                  <a:pt x="432" y="425"/>
                  <a:pt x="432" y="425"/>
                  <a:pt x="432" y="425"/>
                </a:cubicBezTo>
                <a:cubicBezTo>
                  <a:pt x="443" y="431"/>
                  <a:pt x="443" y="431"/>
                  <a:pt x="443" y="431"/>
                </a:cubicBezTo>
                <a:cubicBezTo>
                  <a:pt x="427" y="527"/>
                  <a:pt x="427" y="527"/>
                  <a:pt x="427" y="527"/>
                </a:cubicBezTo>
                <a:cubicBezTo>
                  <a:pt x="433" y="530"/>
                  <a:pt x="433" y="530"/>
                  <a:pt x="433" y="530"/>
                </a:cubicBezTo>
                <a:cubicBezTo>
                  <a:pt x="430" y="539"/>
                  <a:pt x="430" y="539"/>
                  <a:pt x="430" y="539"/>
                </a:cubicBezTo>
                <a:cubicBezTo>
                  <a:pt x="430" y="547"/>
                  <a:pt x="430" y="547"/>
                  <a:pt x="430" y="547"/>
                </a:cubicBezTo>
                <a:cubicBezTo>
                  <a:pt x="427" y="556"/>
                  <a:pt x="427" y="556"/>
                  <a:pt x="427" y="556"/>
                </a:cubicBezTo>
                <a:cubicBezTo>
                  <a:pt x="427" y="559"/>
                  <a:pt x="427" y="559"/>
                  <a:pt x="427" y="559"/>
                </a:cubicBezTo>
                <a:cubicBezTo>
                  <a:pt x="427" y="562"/>
                  <a:pt x="427" y="562"/>
                  <a:pt x="427" y="562"/>
                </a:cubicBezTo>
                <a:cubicBezTo>
                  <a:pt x="437" y="576"/>
                  <a:pt x="429" y="568"/>
                  <a:pt x="443" y="579"/>
                </a:cubicBezTo>
                <a:cubicBezTo>
                  <a:pt x="443" y="584"/>
                  <a:pt x="443" y="584"/>
                  <a:pt x="443" y="584"/>
                </a:cubicBezTo>
                <a:cubicBezTo>
                  <a:pt x="446" y="585"/>
                  <a:pt x="446" y="585"/>
                  <a:pt x="446" y="585"/>
                </a:cubicBezTo>
                <a:cubicBezTo>
                  <a:pt x="455" y="585"/>
                  <a:pt x="455" y="585"/>
                  <a:pt x="455" y="585"/>
                </a:cubicBezTo>
                <a:cubicBezTo>
                  <a:pt x="456" y="582"/>
                  <a:pt x="455" y="581"/>
                  <a:pt x="453" y="581"/>
                </a:cubicBezTo>
                <a:cubicBezTo>
                  <a:pt x="453" y="581"/>
                  <a:pt x="453" y="581"/>
                  <a:pt x="452" y="581"/>
                </a:cubicBezTo>
                <a:cubicBezTo>
                  <a:pt x="452" y="581"/>
                  <a:pt x="452" y="581"/>
                  <a:pt x="452" y="581"/>
                </a:cubicBezTo>
                <a:cubicBezTo>
                  <a:pt x="449" y="581"/>
                  <a:pt x="446" y="581"/>
                  <a:pt x="446" y="573"/>
                </a:cubicBezTo>
                <a:cubicBezTo>
                  <a:pt x="446" y="565"/>
                  <a:pt x="452" y="562"/>
                  <a:pt x="457" y="559"/>
                </a:cubicBezTo>
                <a:cubicBezTo>
                  <a:pt x="454" y="545"/>
                  <a:pt x="454" y="545"/>
                  <a:pt x="454" y="545"/>
                </a:cubicBezTo>
                <a:cubicBezTo>
                  <a:pt x="462" y="539"/>
                  <a:pt x="462" y="539"/>
                  <a:pt x="462" y="539"/>
                </a:cubicBezTo>
                <a:cubicBezTo>
                  <a:pt x="462" y="527"/>
                  <a:pt x="462" y="527"/>
                  <a:pt x="462" y="527"/>
                </a:cubicBezTo>
                <a:cubicBezTo>
                  <a:pt x="473" y="527"/>
                  <a:pt x="473" y="527"/>
                  <a:pt x="473" y="527"/>
                </a:cubicBezTo>
                <a:cubicBezTo>
                  <a:pt x="476" y="519"/>
                  <a:pt x="476" y="519"/>
                  <a:pt x="476" y="519"/>
                </a:cubicBezTo>
                <a:cubicBezTo>
                  <a:pt x="483" y="519"/>
                  <a:pt x="483" y="519"/>
                  <a:pt x="483" y="519"/>
                </a:cubicBezTo>
                <a:cubicBezTo>
                  <a:pt x="483" y="391"/>
                  <a:pt x="483" y="391"/>
                  <a:pt x="483" y="391"/>
                </a:cubicBezTo>
                <a:moveTo>
                  <a:pt x="1188" y="391"/>
                </a:moveTo>
                <a:cubicBezTo>
                  <a:pt x="1182" y="391"/>
                  <a:pt x="1182" y="391"/>
                  <a:pt x="1182" y="391"/>
                </a:cubicBezTo>
                <a:cubicBezTo>
                  <a:pt x="1185" y="391"/>
                  <a:pt x="1185" y="391"/>
                  <a:pt x="1185" y="391"/>
                </a:cubicBezTo>
                <a:cubicBezTo>
                  <a:pt x="1188" y="391"/>
                  <a:pt x="1188" y="391"/>
                  <a:pt x="1188" y="391"/>
                </a:cubicBezTo>
                <a:moveTo>
                  <a:pt x="1204" y="391"/>
                </a:moveTo>
                <a:cubicBezTo>
                  <a:pt x="1189" y="391"/>
                  <a:pt x="1189" y="391"/>
                  <a:pt x="1189" y="391"/>
                </a:cubicBezTo>
                <a:cubicBezTo>
                  <a:pt x="1198" y="391"/>
                  <a:pt x="1193" y="393"/>
                  <a:pt x="1204" y="393"/>
                </a:cubicBezTo>
                <a:cubicBezTo>
                  <a:pt x="1204" y="391"/>
                  <a:pt x="1204" y="391"/>
                  <a:pt x="1204" y="391"/>
                </a:cubicBezTo>
                <a:moveTo>
                  <a:pt x="1219" y="391"/>
                </a:moveTo>
                <a:cubicBezTo>
                  <a:pt x="1214" y="391"/>
                  <a:pt x="1214" y="391"/>
                  <a:pt x="1214" y="391"/>
                </a:cubicBezTo>
                <a:cubicBezTo>
                  <a:pt x="1215" y="393"/>
                  <a:pt x="1215" y="393"/>
                  <a:pt x="1215" y="393"/>
                </a:cubicBezTo>
                <a:cubicBezTo>
                  <a:pt x="1206" y="395"/>
                  <a:pt x="1206" y="395"/>
                  <a:pt x="1206" y="395"/>
                </a:cubicBezTo>
                <a:cubicBezTo>
                  <a:pt x="1214" y="400"/>
                  <a:pt x="1214" y="400"/>
                  <a:pt x="1214" y="400"/>
                </a:cubicBezTo>
                <a:cubicBezTo>
                  <a:pt x="1219" y="391"/>
                  <a:pt x="1219" y="391"/>
                  <a:pt x="1219" y="391"/>
                </a:cubicBezTo>
                <a:moveTo>
                  <a:pt x="1296" y="393"/>
                </a:move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moveTo>
                  <a:pt x="1296" y="392"/>
                </a:moveTo>
                <a:cubicBezTo>
                  <a:pt x="1296" y="392"/>
                  <a:pt x="1296" y="392"/>
                  <a:pt x="1296" y="392"/>
                </a:cubicBezTo>
                <a:cubicBezTo>
                  <a:pt x="1296" y="392"/>
                  <a:pt x="1296" y="392"/>
                  <a:pt x="1296" y="392"/>
                </a:cubicBezTo>
                <a:moveTo>
                  <a:pt x="1295" y="392"/>
                </a:moveTo>
                <a:cubicBezTo>
                  <a:pt x="1295" y="392"/>
                  <a:pt x="1295" y="392"/>
                  <a:pt x="1295" y="392"/>
                </a:cubicBezTo>
                <a:cubicBezTo>
                  <a:pt x="1295" y="392"/>
                  <a:pt x="1295" y="392"/>
                  <a:pt x="1295" y="392"/>
                </a:cubicBezTo>
                <a:moveTo>
                  <a:pt x="1295" y="391"/>
                </a:move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moveTo>
                  <a:pt x="1306" y="391"/>
                </a:move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95" y="391"/>
                  <a:pt x="1295" y="391"/>
                  <a:pt x="1295" y="391"/>
                </a:cubicBezTo>
                <a:cubicBezTo>
                  <a:pt x="1283" y="391"/>
                  <a:pt x="1283" y="391"/>
                  <a:pt x="1283" y="391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296" y="393"/>
                  <a:pt x="1296" y="393"/>
                  <a:pt x="1296" y="393"/>
                </a:cubicBezTo>
                <a:cubicBezTo>
                  <a:pt x="1305" y="393"/>
                  <a:pt x="1305" y="393"/>
                  <a:pt x="1305" y="393"/>
                </a:cubicBezTo>
                <a:cubicBezTo>
                  <a:pt x="1306" y="391"/>
                  <a:pt x="1306" y="391"/>
                  <a:pt x="1306" y="391"/>
                </a:cubicBezTo>
                <a:moveTo>
                  <a:pt x="1326" y="391"/>
                </a:moveTo>
                <a:cubicBezTo>
                  <a:pt x="1320" y="391"/>
                  <a:pt x="1320" y="391"/>
                  <a:pt x="1320" y="391"/>
                </a:cubicBezTo>
                <a:cubicBezTo>
                  <a:pt x="1329" y="396"/>
                  <a:pt x="1329" y="396"/>
                  <a:pt x="1329" y="396"/>
                </a:cubicBezTo>
                <a:cubicBezTo>
                  <a:pt x="1320" y="391"/>
                  <a:pt x="1320" y="391"/>
                  <a:pt x="1320" y="391"/>
                </a:cubicBezTo>
                <a:cubicBezTo>
                  <a:pt x="1317" y="391"/>
                  <a:pt x="1317" y="391"/>
                  <a:pt x="1317" y="391"/>
                </a:cubicBezTo>
                <a:cubicBezTo>
                  <a:pt x="1321" y="397"/>
                  <a:pt x="1322" y="399"/>
                  <a:pt x="1334" y="399"/>
                </a:cubicBezTo>
                <a:cubicBezTo>
                  <a:pt x="1326" y="391"/>
                  <a:pt x="1326" y="391"/>
                  <a:pt x="1326" y="391"/>
                </a:cubicBezTo>
                <a:moveTo>
                  <a:pt x="883" y="374"/>
                </a:moveTo>
                <a:cubicBezTo>
                  <a:pt x="883" y="374"/>
                  <a:pt x="883" y="374"/>
                  <a:pt x="883" y="374"/>
                </a:cubicBezTo>
                <a:moveTo>
                  <a:pt x="889" y="368"/>
                </a:moveTo>
                <a:cubicBezTo>
                  <a:pt x="886" y="370"/>
                  <a:pt x="886" y="370"/>
                  <a:pt x="886" y="370"/>
                </a:cubicBezTo>
                <a:cubicBezTo>
                  <a:pt x="883" y="374"/>
                  <a:pt x="883" y="374"/>
                  <a:pt x="883" y="374"/>
                </a:cubicBezTo>
                <a:cubicBezTo>
                  <a:pt x="887" y="371"/>
                  <a:pt x="887" y="371"/>
                  <a:pt x="887" y="371"/>
                </a:cubicBezTo>
                <a:cubicBezTo>
                  <a:pt x="889" y="368"/>
                  <a:pt x="889" y="368"/>
                  <a:pt x="889" y="368"/>
                </a:cubicBezTo>
                <a:moveTo>
                  <a:pt x="764" y="356"/>
                </a:moveTo>
                <a:cubicBezTo>
                  <a:pt x="761" y="359"/>
                  <a:pt x="761" y="359"/>
                  <a:pt x="761" y="359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64" y="356"/>
                  <a:pt x="764" y="356"/>
                  <a:pt x="764" y="356"/>
                </a:cubicBezTo>
                <a:moveTo>
                  <a:pt x="723" y="331"/>
                </a:moveTo>
                <a:cubicBezTo>
                  <a:pt x="715" y="331"/>
                  <a:pt x="715" y="331"/>
                  <a:pt x="715" y="331"/>
                </a:cubicBezTo>
                <a:cubicBezTo>
                  <a:pt x="723" y="331"/>
                  <a:pt x="723" y="331"/>
                  <a:pt x="723" y="331"/>
                </a:cubicBezTo>
                <a:moveTo>
                  <a:pt x="740" y="325"/>
                </a:moveTo>
                <a:cubicBezTo>
                  <a:pt x="740" y="325"/>
                  <a:pt x="739" y="325"/>
                  <a:pt x="739" y="325"/>
                </a:cubicBezTo>
                <a:cubicBezTo>
                  <a:pt x="729" y="328"/>
                  <a:pt x="729" y="328"/>
                  <a:pt x="729" y="328"/>
                </a:cubicBezTo>
                <a:cubicBezTo>
                  <a:pt x="745" y="328"/>
                  <a:pt x="745" y="328"/>
                  <a:pt x="745" y="328"/>
                </a:cubicBezTo>
                <a:cubicBezTo>
                  <a:pt x="748" y="337"/>
                  <a:pt x="748" y="337"/>
                  <a:pt x="748" y="337"/>
                </a:cubicBezTo>
                <a:cubicBezTo>
                  <a:pt x="753" y="334"/>
                  <a:pt x="753" y="334"/>
                  <a:pt x="753" y="334"/>
                </a:cubicBezTo>
                <a:cubicBezTo>
                  <a:pt x="748" y="330"/>
                  <a:pt x="745" y="325"/>
                  <a:pt x="740" y="325"/>
                </a:cubicBezTo>
                <a:moveTo>
                  <a:pt x="927" y="322"/>
                </a:moveTo>
                <a:cubicBezTo>
                  <a:pt x="924" y="325"/>
                  <a:pt x="924" y="325"/>
                  <a:pt x="924" y="325"/>
                </a:cubicBezTo>
                <a:cubicBezTo>
                  <a:pt x="927" y="322"/>
                  <a:pt x="927" y="322"/>
                  <a:pt x="927" y="322"/>
                </a:cubicBezTo>
                <a:moveTo>
                  <a:pt x="517" y="356"/>
                </a:moveTo>
                <a:cubicBezTo>
                  <a:pt x="517" y="356"/>
                  <a:pt x="517" y="356"/>
                  <a:pt x="517" y="356"/>
                </a:cubicBezTo>
                <a:cubicBezTo>
                  <a:pt x="522" y="348"/>
                  <a:pt x="522" y="348"/>
                  <a:pt x="522" y="348"/>
                </a:cubicBezTo>
                <a:cubicBezTo>
                  <a:pt x="517" y="356"/>
                  <a:pt x="517" y="356"/>
                  <a:pt x="517" y="356"/>
                </a:cubicBezTo>
                <a:moveTo>
                  <a:pt x="483" y="320"/>
                </a:moveTo>
                <a:cubicBezTo>
                  <a:pt x="483" y="391"/>
                  <a:pt x="483" y="391"/>
                  <a:pt x="483" y="391"/>
                </a:cubicBezTo>
                <a:cubicBezTo>
                  <a:pt x="585" y="391"/>
                  <a:pt x="585" y="391"/>
                  <a:pt x="585" y="391"/>
                </a:cubicBezTo>
                <a:cubicBezTo>
                  <a:pt x="584" y="379"/>
                  <a:pt x="584" y="379"/>
                  <a:pt x="584" y="379"/>
                </a:cubicBezTo>
                <a:cubicBezTo>
                  <a:pt x="584" y="379"/>
                  <a:pt x="584" y="379"/>
                  <a:pt x="584" y="379"/>
                </a:cubicBezTo>
                <a:cubicBezTo>
                  <a:pt x="582" y="376"/>
                  <a:pt x="570" y="368"/>
                  <a:pt x="565" y="365"/>
                </a:cubicBezTo>
                <a:cubicBezTo>
                  <a:pt x="555" y="365"/>
                  <a:pt x="555" y="365"/>
                  <a:pt x="555" y="365"/>
                </a:cubicBezTo>
                <a:cubicBezTo>
                  <a:pt x="555" y="365"/>
                  <a:pt x="555" y="365"/>
                  <a:pt x="555" y="365"/>
                </a:cubicBezTo>
                <a:cubicBezTo>
                  <a:pt x="549" y="365"/>
                  <a:pt x="549" y="365"/>
                  <a:pt x="549" y="365"/>
                </a:cubicBezTo>
                <a:cubicBezTo>
                  <a:pt x="541" y="359"/>
                  <a:pt x="541" y="359"/>
                  <a:pt x="541" y="359"/>
                </a:cubicBezTo>
                <a:cubicBezTo>
                  <a:pt x="538" y="359"/>
                  <a:pt x="538" y="359"/>
                  <a:pt x="538" y="359"/>
                </a:cubicBezTo>
                <a:cubicBezTo>
                  <a:pt x="536" y="356"/>
                  <a:pt x="536" y="356"/>
                  <a:pt x="536" y="356"/>
                </a:cubicBezTo>
                <a:cubicBezTo>
                  <a:pt x="533" y="356"/>
                  <a:pt x="533" y="356"/>
                  <a:pt x="533" y="356"/>
                </a:cubicBezTo>
                <a:cubicBezTo>
                  <a:pt x="528" y="353"/>
                  <a:pt x="528" y="353"/>
                  <a:pt x="528" y="353"/>
                </a:cubicBezTo>
                <a:cubicBezTo>
                  <a:pt x="522" y="355"/>
                  <a:pt x="522" y="355"/>
                  <a:pt x="522" y="355"/>
                </a:cubicBezTo>
                <a:cubicBezTo>
                  <a:pt x="519" y="354"/>
                  <a:pt x="519" y="354"/>
                  <a:pt x="519" y="354"/>
                </a:cubicBezTo>
                <a:cubicBezTo>
                  <a:pt x="521" y="352"/>
                  <a:pt x="525" y="352"/>
                  <a:pt x="525" y="348"/>
                </a:cubicBezTo>
                <a:cubicBezTo>
                  <a:pt x="525" y="344"/>
                  <a:pt x="522" y="344"/>
                  <a:pt x="519" y="342"/>
                </a:cubicBezTo>
                <a:cubicBezTo>
                  <a:pt x="519" y="342"/>
                  <a:pt x="519" y="342"/>
                  <a:pt x="519" y="342"/>
                </a:cubicBezTo>
                <a:cubicBezTo>
                  <a:pt x="515" y="325"/>
                  <a:pt x="494" y="329"/>
                  <a:pt x="483" y="320"/>
                </a:cubicBezTo>
                <a:moveTo>
                  <a:pt x="932" y="305"/>
                </a:moveTo>
                <a:cubicBezTo>
                  <a:pt x="932" y="305"/>
                  <a:pt x="932" y="305"/>
                  <a:pt x="932" y="305"/>
                </a:cubicBezTo>
                <a:moveTo>
                  <a:pt x="911" y="297"/>
                </a:moveTo>
                <a:cubicBezTo>
                  <a:pt x="908" y="299"/>
                  <a:pt x="908" y="299"/>
                  <a:pt x="908" y="299"/>
                </a:cubicBezTo>
                <a:cubicBezTo>
                  <a:pt x="911" y="297"/>
                  <a:pt x="911" y="297"/>
                  <a:pt x="911" y="297"/>
                </a:cubicBezTo>
                <a:moveTo>
                  <a:pt x="940" y="282"/>
                </a:moveTo>
                <a:cubicBezTo>
                  <a:pt x="930" y="291"/>
                  <a:pt x="930" y="291"/>
                  <a:pt x="930" y="291"/>
                </a:cubicBezTo>
                <a:cubicBezTo>
                  <a:pt x="935" y="291"/>
                  <a:pt x="935" y="291"/>
                  <a:pt x="935" y="291"/>
                </a:cubicBezTo>
                <a:cubicBezTo>
                  <a:pt x="940" y="282"/>
                  <a:pt x="940" y="282"/>
                  <a:pt x="940" y="282"/>
                </a:cubicBezTo>
                <a:moveTo>
                  <a:pt x="959" y="271"/>
                </a:moveTo>
                <a:cubicBezTo>
                  <a:pt x="956" y="273"/>
                  <a:pt x="956" y="273"/>
                  <a:pt x="956" y="273"/>
                </a:cubicBezTo>
                <a:cubicBezTo>
                  <a:pt x="954" y="277"/>
                  <a:pt x="954" y="277"/>
                  <a:pt x="954" y="277"/>
                </a:cubicBezTo>
                <a:cubicBezTo>
                  <a:pt x="957" y="274"/>
                  <a:pt x="957" y="274"/>
                  <a:pt x="957" y="274"/>
                </a:cubicBezTo>
                <a:cubicBezTo>
                  <a:pt x="959" y="271"/>
                  <a:pt x="959" y="271"/>
                  <a:pt x="959" y="271"/>
                </a:cubicBezTo>
                <a:moveTo>
                  <a:pt x="959" y="268"/>
                </a:move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moveTo>
                  <a:pt x="957" y="242"/>
                </a:moveTo>
                <a:cubicBezTo>
                  <a:pt x="959" y="245"/>
                  <a:pt x="959" y="245"/>
                  <a:pt x="959" y="245"/>
                </a:cubicBezTo>
                <a:cubicBezTo>
                  <a:pt x="957" y="242"/>
                  <a:pt x="957" y="242"/>
                  <a:pt x="957" y="242"/>
                </a:cubicBezTo>
                <a:moveTo>
                  <a:pt x="935" y="240"/>
                </a:moveTo>
                <a:cubicBezTo>
                  <a:pt x="935" y="248"/>
                  <a:pt x="935" y="248"/>
                  <a:pt x="935" y="248"/>
                </a:cubicBezTo>
                <a:cubicBezTo>
                  <a:pt x="935" y="240"/>
                  <a:pt x="935" y="240"/>
                  <a:pt x="935" y="240"/>
                </a:cubicBezTo>
                <a:moveTo>
                  <a:pt x="867" y="225"/>
                </a:moveTo>
                <a:cubicBezTo>
                  <a:pt x="864" y="234"/>
                  <a:pt x="864" y="234"/>
                  <a:pt x="864" y="234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67" y="225"/>
                  <a:pt x="867" y="225"/>
                  <a:pt x="867" y="225"/>
                </a:cubicBezTo>
                <a:moveTo>
                  <a:pt x="848" y="391"/>
                </a:moveTo>
                <a:cubicBezTo>
                  <a:pt x="848" y="385"/>
                  <a:pt x="848" y="385"/>
                  <a:pt x="848" y="385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2" y="365"/>
                  <a:pt x="842" y="365"/>
                  <a:pt x="842" y="365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71"/>
                  <a:pt x="848" y="371"/>
                  <a:pt x="848" y="371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76"/>
                  <a:pt x="848" y="376"/>
                  <a:pt x="848" y="376"/>
                </a:cubicBezTo>
                <a:cubicBezTo>
                  <a:pt x="845" y="382"/>
                  <a:pt x="845" y="382"/>
                  <a:pt x="845" y="382"/>
                </a:cubicBezTo>
                <a:cubicBezTo>
                  <a:pt x="848" y="385"/>
                  <a:pt x="848" y="385"/>
                  <a:pt x="848" y="385"/>
                </a:cubicBezTo>
                <a:cubicBezTo>
                  <a:pt x="851" y="382"/>
                  <a:pt x="851" y="382"/>
                  <a:pt x="851" y="382"/>
                </a:cubicBezTo>
                <a:cubicBezTo>
                  <a:pt x="848" y="385"/>
                  <a:pt x="848" y="385"/>
                  <a:pt x="848" y="385"/>
                </a:cubicBezTo>
                <a:cubicBezTo>
                  <a:pt x="848" y="391"/>
                  <a:pt x="848" y="391"/>
                  <a:pt x="848" y="391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48" y="391"/>
                  <a:pt x="848" y="391"/>
                  <a:pt x="848" y="391"/>
                </a:cubicBezTo>
                <a:moveTo>
                  <a:pt x="854" y="365"/>
                </a:moveTo>
                <a:cubicBezTo>
                  <a:pt x="864" y="365"/>
                  <a:pt x="864" y="365"/>
                  <a:pt x="864" y="365"/>
                </a:cubicBezTo>
                <a:cubicBezTo>
                  <a:pt x="868" y="356"/>
                  <a:pt x="868" y="356"/>
                  <a:pt x="868" y="356"/>
                </a:cubicBezTo>
                <a:cubicBezTo>
                  <a:pt x="864" y="365"/>
                  <a:pt x="864" y="365"/>
                  <a:pt x="864" y="365"/>
                </a:cubicBezTo>
                <a:cubicBezTo>
                  <a:pt x="854" y="365"/>
                  <a:pt x="854" y="365"/>
                  <a:pt x="854" y="365"/>
                </a:cubicBezTo>
                <a:moveTo>
                  <a:pt x="856" y="354"/>
                </a:moveTo>
                <a:cubicBezTo>
                  <a:pt x="864" y="354"/>
                  <a:pt x="864" y="354"/>
                  <a:pt x="864" y="354"/>
                </a:cubicBezTo>
                <a:cubicBezTo>
                  <a:pt x="858" y="364"/>
                  <a:pt x="858" y="364"/>
                  <a:pt x="858" y="364"/>
                </a:cubicBezTo>
                <a:cubicBezTo>
                  <a:pt x="856" y="354"/>
                  <a:pt x="856" y="354"/>
                  <a:pt x="856" y="354"/>
                </a:cubicBezTo>
                <a:moveTo>
                  <a:pt x="856" y="354"/>
                </a:moveTo>
                <a:cubicBezTo>
                  <a:pt x="864" y="354"/>
                  <a:pt x="864" y="354"/>
                  <a:pt x="864" y="354"/>
                </a:cubicBezTo>
                <a:cubicBezTo>
                  <a:pt x="856" y="354"/>
                  <a:pt x="856" y="354"/>
                  <a:pt x="856" y="354"/>
                </a:cubicBezTo>
                <a:moveTo>
                  <a:pt x="848" y="351"/>
                </a:moveTo>
                <a:cubicBezTo>
                  <a:pt x="856" y="342"/>
                  <a:pt x="856" y="342"/>
                  <a:pt x="856" y="342"/>
                </a:cubicBezTo>
                <a:cubicBezTo>
                  <a:pt x="848" y="351"/>
                  <a:pt x="848" y="351"/>
                  <a:pt x="848" y="351"/>
                </a:cubicBezTo>
                <a:moveTo>
                  <a:pt x="850" y="342"/>
                </a:moveTo>
                <a:cubicBezTo>
                  <a:pt x="850" y="342"/>
                  <a:pt x="850" y="342"/>
                  <a:pt x="850" y="342"/>
                </a:cubicBezTo>
                <a:cubicBezTo>
                  <a:pt x="854" y="339"/>
                  <a:pt x="854" y="339"/>
                  <a:pt x="854" y="339"/>
                </a:cubicBezTo>
                <a:cubicBezTo>
                  <a:pt x="850" y="342"/>
                  <a:pt x="850" y="342"/>
                  <a:pt x="850" y="342"/>
                </a:cubicBezTo>
                <a:moveTo>
                  <a:pt x="875" y="334"/>
                </a:moveTo>
                <a:cubicBezTo>
                  <a:pt x="875" y="334"/>
                  <a:pt x="875" y="334"/>
                  <a:pt x="875" y="334"/>
                </a:cubicBezTo>
                <a:cubicBezTo>
                  <a:pt x="874" y="343"/>
                  <a:pt x="874" y="343"/>
                  <a:pt x="874" y="343"/>
                </a:cubicBezTo>
                <a:cubicBezTo>
                  <a:pt x="869" y="334"/>
                  <a:pt x="869" y="334"/>
                  <a:pt x="869" y="334"/>
                </a:cubicBezTo>
                <a:cubicBezTo>
                  <a:pt x="874" y="343"/>
                  <a:pt x="874" y="343"/>
                  <a:pt x="874" y="343"/>
                </a:cubicBezTo>
                <a:cubicBezTo>
                  <a:pt x="875" y="334"/>
                  <a:pt x="875" y="334"/>
                  <a:pt x="875" y="334"/>
                </a:cubicBezTo>
                <a:moveTo>
                  <a:pt x="875" y="334"/>
                </a:moveTo>
                <a:cubicBezTo>
                  <a:pt x="875" y="334"/>
                  <a:pt x="875" y="334"/>
                  <a:pt x="875" y="334"/>
                </a:cubicBezTo>
                <a:moveTo>
                  <a:pt x="875" y="305"/>
                </a:moveTo>
                <a:cubicBezTo>
                  <a:pt x="875" y="299"/>
                  <a:pt x="875" y="299"/>
                  <a:pt x="875" y="299"/>
                </a:cubicBezTo>
                <a:cubicBezTo>
                  <a:pt x="875" y="305"/>
                  <a:pt x="875" y="305"/>
                  <a:pt x="875" y="305"/>
                </a:cubicBezTo>
                <a:cubicBezTo>
                  <a:pt x="881" y="305"/>
                  <a:pt x="881" y="305"/>
                  <a:pt x="881" y="305"/>
                </a:cubicBezTo>
                <a:cubicBezTo>
                  <a:pt x="875" y="305"/>
                  <a:pt x="875" y="305"/>
                  <a:pt x="875" y="305"/>
                </a:cubicBezTo>
                <a:moveTo>
                  <a:pt x="667" y="299"/>
                </a:moveTo>
                <a:cubicBezTo>
                  <a:pt x="667" y="299"/>
                  <a:pt x="667" y="299"/>
                  <a:pt x="667" y="299"/>
                </a:cubicBezTo>
                <a:cubicBezTo>
                  <a:pt x="667" y="299"/>
                  <a:pt x="667" y="299"/>
                  <a:pt x="667" y="299"/>
                </a:cubicBezTo>
                <a:moveTo>
                  <a:pt x="906" y="311"/>
                </a:moveTo>
                <a:cubicBezTo>
                  <a:pt x="901" y="310"/>
                  <a:pt x="896" y="297"/>
                  <a:pt x="892" y="291"/>
                </a:cubicBezTo>
                <a:cubicBezTo>
                  <a:pt x="896" y="297"/>
                  <a:pt x="901" y="310"/>
                  <a:pt x="906" y="311"/>
                </a:cubicBezTo>
                <a:moveTo>
                  <a:pt x="782" y="302"/>
                </a:moveTo>
                <a:cubicBezTo>
                  <a:pt x="780" y="291"/>
                  <a:pt x="780" y="291"/>
                  <a:pt x="780" y="291"/>
                </a:cubicBezTo>
                <a:cubicBezTo>
                  <a:pt x="782" y="302"/>
                  <a:pt x="782" y="302"/>
                  <a:pt x="782" y="302"/>
                </a:cubicBezTo>
                <a:cubicBezTo>
                  <a:pt x="789" y="299"/>
                  <a:pt x="789" y="299"/>
                  <a:pt x="789" y="299"/>
                </a:cubicBezTo>
                <a:cubicBezTo>
                  <a:pt x="782" y="302"/>
                  <a:pt x="782" y="302"/>
                  <a:pt x="782" y="302"/>
                </a:cubicBezTo>
                <a:moveTo>
                  <a:pt x="856" y="233"/>
                </a:moveTo>
                <a:cubicBezTo>
                  <a:pt x="856" y="233"/>
                  <a:pt x="856" y="233"/>
                  <a:pt x="856" y="233"/>
                </a:cubicBezTo>
                <a:cubicBezTo>
                  <a:pt x="856" y="233"/>
                  <a:pt x="856" y="232"/>
                  <a:pt x="856" y="230"/>
                </a:cubicBezTo>
                <a:cubicBezTo>
                  <a:pt x="856" y="230"/>
                  <a:pt x="856" y="230"/>
                  <a:pt x="856" y="230"/>
                </a:cubicBezTo>
                <a:cubicBezTo>
                  <a:pt x="856" y="232"/>
                  <a:pt x="856" y="233"/>
                  <a:pt x="856" y="233"/>
                </a:cubicBezTo>
                <a:moveTo>
                  <a:pt x="696" y="211"/>
                </a:moveTo>
                <a:cubicBezTo>
                  <a:pt x="699" y="208"/>
                  <a:pt x="699" y="208"/>
                  <a:pt x="699" y="208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699" y="208"/>
                  <a:pt x="699" y="208"/>
                  <a:pt x="699" y="208"/>
                </a:cubicBezTo>
                <a:cubicBezTo>
                  <a:pt x="696" y="211"/>
                  <a:pt x="696" y="211"/>
                  <a:pt x="696" y="211"/>
                </a:cubicBezTo>
                <a:moveTo>
                  <a:pt x="769" y="197"/>
                </a:moveTo>
                <a:cubicBezTo>
                  <a:pt x="750" y="197"/>
                  <a:pt x="750" y="197"/>
                  <a:pt x="750" y="197"/>
                </a:cubicBezTo>
                <a:cubicBezTo>
                  <a:pt x="732" y="197"/>
                  <a:pt x="728" y="202"/>
                  <a:pt x="715" y="205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699" y="208"/>
                  <a:pt x="699" y="208"/>
                  <a:pt x="699" y="208"/>
                </a:cubicBezTo>
                <a:cubicBezTo>
                  <a:pt x="696" y="211"/>
                  <a:pt x="696" y="211"/>
                  <a:pt x="696" y="211"/>
                </a:cubicBezTo>
                <a:cubicBezTo>
                  <a:pt x="688" y="220"/>
                  <a:pt x="688" y="220"/>
                  <a:pt x="688" y="220"/>
                </a:cubicBezTo>
                <a:cubicBezTo>
                  <a:pt x="688" y="225"/>
                  <a:pt x="688" y="225"/>
                  <a:pt x="688" y="225"/>
                </a:cubicBezTo>
                <a:cubicBezTo>
                  <a:pt x="688" y="220"/>
                  <a:pt x="688" y="220"/>
                  <a:pt x="688" y="220"/>
                </a:cubicBezTo>
                <a:cubicBezTo>
                  <a:pt x="678" y="235"/>
                  <a:pt x="673" y="234"/>
                  <a:pt x="666" y="245"/>
                </a:cubicBezTo>
                <a:cubicBezTo>
                  <a:pt x="666" y="245"/>
                  <a:pt x="666" y="245"/>
                  <a:pt x="666" y="245"/>
                </a:cubicBezTo>
                <a:cubicBezTo>
                  <a:pt x="658" y="262"/>
                  <a:pt x="658" y="262"/>
                  <a:pt x="658" y="262"/>
                </a:cubicBezTo>
                <a:cubicBezTo>
                  <a:pt x="660" y="267"/>
                  <a:pt x="661" y="266"/>
                  <a:pt x="661" y="274"/>
                </a:cubicBezTo>
                <a:cubicBezTo>
                  <a:pt x="661" y="279"/>
                  <a:pt x="661" y="279"/>
                  <a:pt x="661" y="279"/>
                </a:cubicBezTo>
                <a:cubicBezTo>
                  <a:pt x="661" y="294"/>
                  <a:pt x="661" y="294"/>
                  <a:pt x="661" y="294"/>
                </a:cubicBezTo>
                <a:cubicBezTo>
                  <a:pt x="666" y="294"/>
                  <a:pt x="666" y="294"/>
                  <a:pt x="666" y="294"/>
                </a:cubicBezTo>
                <a:cubicBezTo>
                  <a:pt x="672" y="299"/>
                  <a:pt x="672" y="299"/>
                  <a:pt x="672" y="299"/>
                </a:cubicBezTo>
                <a:cubicBezTo>
                  <a:pt x="682" y="299"/>
                  <a:pt x="682" y="299"/>
                  <a:pt x="682" y="299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2" y="299"/>
                  <a:pt x="682" y="299"/>
                  <a:pt x="682" y="299"/>
                </a:cubicBezTo>
                <a:cubicBezTo>
                  <a:pt x="672" y="299"/>
                  <a:pt x="672" y="299"/>
                  <a:pt x="672" y="299"/>
                </a:cubicBezTo>
                <a:cubicBezTo>
                  <a:pt x="666" y="294"/>
                  <a:pt x="666" y="294"/>
                  <a:pt x="666" y="294"/>
                </a:cubicBezTo>
                <a:cubicBezTo>
                  <a:pt x="661" y="294"/>
                  <a:pt x="661" y="294"/>
                  <a:pt x="661" y="294"/>
                </a:cubicBezTo>
                <a:cubicBezTo>
                  <a:pt x="661" y="299"/>
                  <a:pt x="661" y="299"/>
                  <a:pt x="661" y="299"/>
                </a:cubicBezTo>
                <a:cubicBezTo>
                  <a:pt x="673" y="319"/>
                  <a:pt x="671" y="320"/>
                  <a:pt x="690" y="334"/>
                </a:cubicBezTo>
                <a:cubicBezTo>
                  <a:pt x="682" y="321"/>
                  <a:pt x="671" y="322"/>
                  <a:pt x="667" y="299"/>
                </a:cubicBezTo>
                <a:cubicBezTo>
                  <a:pt x="667" y="299"/>
                  <a:pt x="667" y="299"/>
                  <a:pt x="667" y="299"/>
                </a:cubicBezTo>
                <a:cubicBezTo>
                  <a:pt x="671" y="322"/>
                  <a:pt x="682" y="321"/>
                  <a:pt x="690" y="334"/>
                </a:cubicBezTo>
                <a:cubicBezTo>
                  <a:pt x="715" y="331"/>
                  <a:pt x="715" y="331"/>
                  <a:pt x="715" y="331"/>
                </a:cubicBezTo>
                <a:cubicBezTo>
                  <a:pt x="723" y="331"/>
                  <a:pt x="723" y="331"/>
                  <a:pt x="723" y="331"/>
                </a:cubicBezTo>
                <a:cubicBezTo>
                  <a:pt x="729" y="328"/>
                  <a:pt x="729" y="328"/>
                  <a:pt x="729" y="328"/>
                </a:cubicBezTo>
                <a:cubicBezTo>
                  <a:pt x="739" y="325"/>
                  <a:pt x="739" y="325"/>
                  <a:pt x="739" y="325"/>
                </a:cubicBezTo>
                <a:cubicBezTo>
                  <a:pt x="739" y="325"/>
                  <a:pt x="740" y="325"/>
                  <a:pt x="740" y="325"/>
                </a:cubicBezTo>
                <a:cubicBezTo>
                  <a:pt x="745" y="325"/>
                  <a:pt x="748" y="330"/>
                  <a:pt x="753" y="334"/>
                </a:cubicBezTo>
                <a:cubicBezTo>
                  <a:pt x="761" y="334"/>
                  <a:pt x="761" y="334"/>
                  <a:pt x="761" y="334"/>
                </a:cubicBezTo>
                <a:cubicBezTo>
                  <a:pt x="766" y="337"/>
                  <a:pt x="766" y="337"/>
                  <a:pt x="766" y="337"/>
                </a:cubicBezTo>
                <a:cubicBezTo>
                  <a:pt x="767" y="342"/>
                  <a:pt x="767" y="342"/>
                  <a:pt x="767" y="342"/>
                </a:cubicBezTo>
                <a:cubicBezTo>
                  <a:pt x="766" y="337"/>
                  <a:pt x="766" y="337"/>
                  <a:pt x="766" y="337"/>
                </a:cubicBezTo>
                <a:cubicBezTo>
                  <a:pt x="761" y="334"/>
                  <a:pt x="761" y="334"/>
                  <a:pt x="761" y="334"/>
                </a:cubicBezTo>
                <a:cubicBezTo>
                  <a:pt x="764" y="339"/>
                  <a:pt x="764" y="339"/>
                  <a:pt x="764" y="339"/>
                </a:cubicBezTo>
                <a:cubicBezTo>
                  <a:pt x="764" y="348"/>
                  <a:pt x="764" y="348"/>
                  <a:pt x="764" y="348"/>
                </a:cubicBezTo>
                <a:cubicBezTo>
                  <a:pt x="764" y="354"/>
                  <a:pt x="764" y="354"/>
                  <a:pt x="764" y="354"/>
                </a:cubicBezTo>
                <a:cubicBezTo>
                  <a:pt x="764" y="356"/>
                  <a:pt x="764" y="356"/>
                  <a:pt x="764" y="356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7" y="379"/>
                  <a:pt x="779" y="384"/>
                  <a:pt x="780" y="391"/>
                </a:cubicBezTo>
                <a:cubicBezTo>
                  <a:pt x="887" y="391"/>
                  <a:pt x="887" y="391"/>
                  <a:pt x="887" y="391"/>
                </a:cubicBezTo>
                <a:cubicBezTo>
                  <a:pt x="883" y="382"/>
                  <a:pt x="883" y="382"/>
                  <a:pt x="883" y="382"/>
                </a:cubicBezTo>
                <a:cubicBezTo>
                  <a:pt x="883" y="374"/>
                  <a:pt x="883" y="374"/>
                  <a:pt x="883" y="374"/>
                </a:cubicBezTo>
                <a:cubicBezTo>
                  <a:pt x="886" y="370"/>
                  <a:pt x="886" y="370"/>
                  <a:pt x="886" y="370"/>
                </a:cubicBezTo>
                <a:cubicBezTo>
                  <a:pt x="889" y="368"/>
                  <a:pt x="889" y="368"/>
                  <a:pt x="889" y="368"/>
                </a:cubicBezTo>
                <a:cubicBezTo>
                  <a:pt x="913" y="342"/>
                  <a:pt x="913" y="342"/>
                  <a:pt x="913" y="342"/>
                </a:cubicBezTo>
                <a:cubicBezTo>
                  <a:pt x="924" y="328"/>
                  <a:pt x="924" y="328"/>
                  <a:pt x="924" y="328"/>
                </a:cubicBezTo>
                <a:cubicBezTo>
                  <a:pt x="913" y="342"/>
                  <a:pt x="913" y="342"/>
                  <a:pt x="913" y="342"/>
                </a:cubicBezTo>
                <a:cubicBezTo>
                  <a:pt x="924" y="328"/>
                  <a:pt x="924" y="328"/>
                  <a:pt x="924" y="328"/>
                </a:cubicBezTo>
                <a:cubicBezTo>
                  <a:pt x="924" y="325"/>
                  <a:pt x="924" y="325"/>
                  <a:pt x="924" y="325"/>
                </a:cubicBezTo>
                <a:cubicBezTo>
                  <a:pt x="927" y="322"/>
                  <a:pt x="927" y="322"/>
                  <a:pt x="927" y="322"/>
                </a:cubicBezTo>
                <a:cubicBezTo>
                  <a:pt x="932" y="305"/>
                  <a:pt x="932" y="305"/>
                  <a:pt x="932" y="305"/>
                </a:cubicBezTo>
                <a:cubicBezTo>
                  <a:pt x="930" y="305"/>
                  <a:pt x="930" y="305"/>
                  <a:pt x="930" y="305"/>
                </a:cubicBezTo>
                <a:cubicBezTo>
                  <a:pt x="932" y="305"/>
                  <a:pt x="932" y="305"/>
                  <a:pt x="932" y="305"/>
                </a:cubicBezTo>
                <a:cubicBezTo>
                  <a:pt x="930" y="305"/>
                  <a:pt x="930" y="305"/>
                  <a:pt x="930" y="305"/>
                </a:cubicBezTo>
                <a:cubicBezTo>
                  <a:pt x="911" y="308"/>
                  <a:pt x="911" y="308"/>
                  <a:pt x="911" y="308"/>
                </a:cubicBezTo>
                <a:cubicBezTo>
                  <a:pt x="911" y="308"/>
                  <a:pt x="911" y="308"/>
                  <a:pt x="911" y="308"/>
                </a:cubicBezTo>
                <a:cubicBezTo>
                  <a:pt x="902" y="308"/>
                  <a:pt x="902" y="308"/>
                  <a:pt x="902" y="308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0" y="294"/>
                  <a:pt x="900" y="294"/>
                  <a:pt x="900" y="294"/>
                </a:cubicBezTo>
                <a:cubicBezTo>
                  <a:pt x="897" y="297"/>
                  <a:pt x="897" y="297"/>
                  <a:pt x="897" y="297"/>
                </a:cubicBezTo>
                <a:cubicBezTo>
                  <a:pt x="892" y="291"/>
                  <a:pt x="892" y="291"/>
                  <a:pt x="892" y="291"/>
                </a:cubicBezTo>
                <a:cubicBezTo>
                  <a:pt x="892" y="291"/>
                  <a:pt x="892" y="291"/>
                  <a:pt x="892" y="291"/>
                </a:cubicBezTo>
                <a:cubicBezTo>
                  <a:pt x="876" y="273"/>
                  <a:pt x="876" y="273"/>
                  <a:pt x="876" y="273"/>
                </a:cubicBezTo>
                <a:cubicBezTo>
                  <a:pt x="875" y="262"/>
                  <a:pt x="875" y="262"/>
                  <a:pt x="875" y="262"/>
                </a:cubicBezTo>
                <a:cubicBezTo>
                  <a:pt x="862" y="237"/>
                  <a:pt x="862" y="237"/>
                  <a:pt x="862" y="237"/>
                </a:cubicBezTo>
                <a:cubicBezTo>
                  <a:pt x="862" y="237"/>
                  <a:pt x="862" y="237"/>
                  <a:pt x="862" y="237"/>
                </a:cubicBezTo>
                <a:cubicBezTo>
                  <a:pt x="862" y="234"/>
                  <a:pt x="862" y="234"/>
                  <a:pt x="862" y="234"/>
                </a:cubicBezTo>
                <a:cubicBezTo>
                  <a:pt x="856" y="225"/>
                  <a:pt x="856" y="225"/>
                  <a:pt x="856" y="225"/>
                </a:cubicBezTo>
                <a:cubicBezTo>
                  <a:pt x="856" y="225"/>
                  <a:pt x="856" y="225"/>
                  <a:pt x="856" y="225"/>
                </a:cubicBezTo>
                <a:cubicBezTo>
                  <a:pt x="862" y="234"/>
                  <a:pt x="862" y="234"/>
                  <a:pt x="862" y="234"/>
                </a:cubicBezTo>
                <a:cubicBezTo>
                  <a:pt x="864" y="234"/>
                  <a:pt x="864" y="234"/>
                  <a:pt x="864" y="234"/>
                </a:cubicBezTo>
                <a:cubicBezTo>
                  <a:pt x="867" y="225"/>
                  <a:pt x="867" y="225"/>
                  <a:pt x="867" y="225"/>
                </a:cubicBezTo>
                <a:cubicBezTo>
                  <a:pt x="867" y="223"/>
                  <a:pt x="867" y="223"/>
                  <a:pt x="867" y="223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37" y="223"/>
                  <a:pt x="837" y="223"/>
                  <a:pt x="837" y="223"/>
                </a:cubicBezTo>
                <a:cubicBezTo>
                  <a:pt x="834" y="220"/>
                  <a:pt x="834" y="220"/>
                  <a:pt x="834" y="220"/>
                </a:cubicBezTo>
                <a:cubicBezTo>
                  <a:pt x="820" y="219"/>
                  <a:pt x="821" y="214"/>
                  <a:pt x="813" y="214"/>
                </a:cubicBezTo>
                <a:cubicBezTo>
                  <a:pt x="808" y="214"/>
                  <a:pt x="806" y="222"/>
                  <a:pt x="805" y="225"/>
                </a:cubicBezTo>
                <a:cubicBezTo>
                  <a:pt x="791" y="223"/>
                  <a:pt x="791" y="223"/>
                  <a:pt x="791" y="223"/>
                </a:cubicBezTo>
                <a:cubicBezTo>
                  <a:pt x="791" y="223"/>
                  <a:pt x="791" y="223"/>
                  <a:pt x="791" y="223"/>
                </a:cubicBezTo>
                <a:cubicBezTo>
                  <a:pt x="785" y="214"/>
                  <a:pt x="785" y="214"/>
                  <a:pt x="785" y="214"/>
                </a:cubicBezTo>
                <a:cubicBezTo>
                  <a:pt x="780" y="214"/>
                  <a:pt x="780" y="214"/>
                  <a:pt x="780" y="214"/>
                </a:cubicBezTo>
                <a:cubicBezTo>
                  <a:pt x="777" y="214"/>
                  <a:pt x="777" y="214"/>
                  <a:pt x="777" y="214"/>
                </a:cubicBezTo>
                <a:cubicBezTo>
                  <a:pt x="766" y="214"/>
                  <a:pt x="772" y="208"/>
                  <a:pt x="769" y="203"/>
                </a:cubicBezTo>
                <a:cubicBezTo>
                  <a:pt x="766" y="209"/>
                  <a:pt x="766" y="209"/>
                  <a:pt x="766" y="209"/>
                </a:cubicBezTo>
                <a:cubicBezTo>
                  <a:pt x="769" y="203"/>
                  <a:pt x="769" y="203"/>
                  <a:pt x="769" y="203"/>
                </a:cubicBezTo>
                <a:cubicBezTo>
                  <a:pt x="769" y="197"/>
                  <a:pt x="769" y="197"/>
                  <a:pt x="769" y="197"/>
                </a:cubicBezTo>
                <a:moveTo>
                  <a:pt x="851" y="197"/>
                </a:moveTo>
                <a:cubicBezTo>
                  <a:pt x="848" y="200"/>
                  <a:pt x="848" y="200"/>
                  <a:pt x="848" y="200"/>
                </a:cubicBezTo>
                <a:cubicBezTo>
                  <a:pt x="851" y="197"/>
                  <a:pt x="851" y="197"/>
                  <a:pt x="851" y="197"/>
                </a:cubicBezTo>
                <a:moveTo>
                  <a:pt x="854" y="197"/>
                </a:moveTo>
                <a:cubicBezTo>
                  <a:pt x="857" y="208"/>
                  <a:pt x="857" y="208"/>
                  <a:pt x="857" y="208"/>
                </a:cubicBezTo>
                <a:cubicBezTo>
                  <a:pt x="862" y="208"/>
                  <a:pt x="862" y="208"/>
                  <a:pt x="862" y="208"/>
                </a:cubicBezTo>
                <a:cubicBezTo>
                  <a:pt x="862" y="200"/>
                  <a:pt x="862" y="200"/>
                  <a:pt x="862" y="200"/>
                </a:cubicBezTo>
                <a:cubicBezTo>
                  <a:pt x="854" y="197"/>
                  <a:pt x="854" y="197"/>
                  <a:pt x="854" y="197"/>
                </a:cubicBezTo>
                <a:moveTo>
                  <a:pt x="719" y="195"/>
                </a:moveTo>
                <a:cubicBezTo>
                  <a:pt x="698" y="195"/>
                  <a:pt x="698" y="195"/>
                  <a:pt x="698" y="195"/>
                </a:cubicBezTo>
                <a:cubicBezTo>
                  <a:pt x="704" y="199"/>
                  <a:pt x="704" y="199"/>
                  <a:pt x="704" y="199"/>
                </a:cubicBezTo>
                <a:cubicBezTo>
                  <a:pt x="718" y="197"/>
                  <a:pt x="718" y="197"/>
                  <a:pt x="718" y="197"/>
                </a:cubicBezTo>
                <a:cubicBezTo>
                  <a:pt x="718" y="196"/>
                  <a:pt x="718" y="196"/>
                  <a:pt x="719" y="195"/>
                </a:cubicBezTo>
                <a:moveTo>
                  <a:pt x="720" y="195"/>
                </a:moveTo>
                <a:cubicBezTo>
                  <a:pt x="719" y="195"/>
                  <a:pt x="719" y="195"/>
                  <a:pt x="719" y="195"/>
                </a:cubicBezTo>
                <a:cubicBezTo>
                  <a:pt x="718" y="196"/>
                  <a:pt x="718" y="196"/>
                  <a:pt x="718" y="197"/>
                </a:cubicBezTo>
                <a:cubicBezTo>
                  <a:pt x="704" y="199"/>
                  <a:pt x="704" y="199"/>
                  <a:pt x="704" y="199"/>
                </a:cubicBezTo>
                <a:cubicBezTo>
                  <a:pt x="698" y="195"/>
                  <a:pt x="698" y="195"/>
                  <a:pt x="698" y="195"/>
                </a:cubicBezTo>
                <a:cubicBezTo>
                  <a:pt x="692" y="195"/>
                  <a:pt x="692" y="195"/>
                  <a:pt x="692" y="195"/>
                </a:cubicBezTo>
                <a:cubicBezTo>
                  <a:pt x="701" y="203"/>
                  <a:pt x="701" y="203"/>
                  <a:pt x="701" y="203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15" y="205"/>
                  <a:pt x="715" y="205"/>
                  <a:pt x="715" y="205"/>
                </a:cubicBezTo>
                <a:cubicBezTo>
                  <a:pt x="707" y="203"/>
                  <a:pt x="707" y="203"/>
                  <a:pt x="707" y="203"/>
                </a:cubicBezTo>
                <a:cubicBezTo>
                  <a:pt x="718" y="199"/>
                  <a:pt x="718" y="199"/>
                  <a:pt x="718" y="199"/>
                </a:cubicBezTo>
                <a:cubicBezTo>
                  <a:pt x="718" y="199"/>
                  <a:pt x="719" y="197"/>
                  <a:pt x="720" y="195"/>
                </a:cubicBezTo>
                <a:moveTo>
                  <a:pt x="788" y="195"/>
                </a:moveTo>
                <a:cubicBezTo>
                  <a:pt x="781" y="195"/>
                  <a:pt x="781" y="195"/>
                  <a:pt x="781" y="195"/>
                </a:cubicBezTo>
                <a:cubicBezTo>
                  <a:pt x="783" y="197"/>
                  <a:pt x="785" y="198"/>
                  <a:pt x="786" y="198"/>
                </a:cubicBezTo>
                <a:cubicBezTo>
                  <a:pt x="787" y="198"/>
                  <a:pt x="788" y="197"/>
                  <a:pt x="788" y="195"/>
                </a:cubicBezTo>
                <a:moveTo>
                  <a:pt x="817" y="195"/>
                </a:moveTo>
                <a:cubicBezTo>
                  <a:pt x="813" y="195"/>
                  <a:pt x="813" y="195"/>
                  <a:pt x="813" y="195"/>
                </a:cubicBezTo>
                <a:cubicBezTo>
                  <a:pt x="814" y="196"/>
                  <a:pt x="814" y="196"/>
                  <a:pt x="814" y="196"/>
                </a:cubicBezTo>
                <a:cubicBezTo>
                  <a:pt x="817" y="195"/>
                  <a:pt x="817" y="195"/>
                  <a:pt x="817" y="195"/>
                </a:cubicBezTo>
                <a:moveTo>
                  <a:pt x="838" y="195"/>
                </a:moveTo>
                <a:cubicBezTo>
                  <a:pt x="838" y="195"/>
                  <a:pt x="838" y="195"/>
                  <a:pt x="838" y="195"/>
                </a:cubicBezTo>
                <a:cubicBezTo>
                  <a:pt x="840" y="197"/>
                  <a:pt x="840" y="197"/>
                  <a:pt x="840" y="197"/>
                </a:cubicBezTo>
                <a:cubicBezTo>
                  <a:pt x="838" y="195"/>
                  <a:pt x="838" y="195"/>
                  <a:pt x="838" y="195"/>
                </a:cubicBezTo>
                <a:moveTo>
                  <a:pt x="867" y="223"/>
                </a:moveTo>
                <a:cubicBezTo>
                  <a:pt x="867" y="223"/>
                  <a:pt x="867" y="223"/>
                  <a:pt x="867" y="223"/>
                </a:cubicBezTo>
                <a:moveTo>
                  <a:pt x="872" y="196"/>
                </a:moveTo>
                <a:cubicBezTo>
                  <a:pt x="872" y="196"/>
                  <a:pt x="872" y="196"/>
                  <a:pt x="872" y="196"/>
                </a:cubicBezTo>
                <a:moveTo>
                  <a:pt x="968" y="195"/>
                </a:moveTo>
                <a:cubicBezTo>
                  <a:pt x="946" y="195"/>
                  <a:pt x="946" y="195"/>
                  <a:pt x="946" y="195"/>
                </a:cubicBezTo>
                <a:cubicBezTo>
                  <a:pt x="946" y="200"/>
                  <a:pt x="946" y="200"/>
                  <a:pt x="946" y="200"/>
                </a:cubicBezTo>
                <a:cubicBezTo>
                  <a:pt x="946" y="195"/>
                  <a:pt x="946" y="195"/>
                  <a:pt x="946" y="195"/>
                </a:cubicBezTo>
                <a:cubicBezTo>
                  <a:pt x="944" y="195"/>
                  <a:pt x="944" y="195"/>
                  <a:pt x="944" y="195"/>
                </a:cubicBezTo>
                <a:cubicBezTo>
                  <a:pt x="944" y="197"/>
                  <a:pt x="944" y="197"/>
                  <a:pt x="944" y="197"/>
                </a:cubicBezTo>
                <a:cubicBezTo>
                  <a:pt x="935" y="197"/>
                  <a:pt x="935" y="197"/>
                  <a:pt x="935" y="197"/>
                </a:cubicBezTo>
                <a:cubicBezTo>
                  <a:pt x="931" y="197"/>
                  <a:pt x="930" y="196"/>
                  <a:pt x="929" y="195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913" y="197"/>
                  <a:pt x="913" y="197"/>
                  <a:pt x="913" y="197"/>
                </a:cubicBezTo>
                <a:cubicBezTo>
                  <a:pt x="913" y="195"/>
                  <a:pt x="913" y="195"/>
                  <a:pt x="913" y="195"/>
                </a:cubicBezTo>
                <a:cubicBezTo>
                  <a:pt x="838" y="195"/>
                  <a:pt x="838" y="195"/>
                  <a:pt x="838" y="195"/>
                </a:cubicBezTo>
                <a:cubicBezTo>
                  <a:pt x="840" y="197"/>
                  <a:pt x="840" y="197"/>
                  <a:pt x="840" y="197"/>
                </a:cubicBezTo>
                <a:cubicBezTo>
                  <a:pt x="848" y="200"/>
                  <a:pt x="848" y="200"/>
                  <a:pt x="848" y="200"/>
                </a:cubicBezTo>
                <a:cubicBezTo>
                  <a:pt x="851" y="197"/>
                  <a:pt x="851" y="197"/>
                  <a:pt x="851" y="197"/>
                </a:cubicBezTo>
                <a:cubicBezTo>
                  <a:pt x="854" y="197"/>
                  <a:pt x="854" y="197"/>
                  <a:pt x="854" y="197"/>
                </a:cubicBezTo>
                <a:cubicBezTo>
                  <a:pt x="862" y="200"/>
                  <a:pt x="862" y="200"/>
                  <a:pt x="862" y="200"/>
                </a:cubicBezTo>
                <a:cubicBezTo>
                  <a:pt x="864" y="200"/>
                  <a:pt x="864" y="200"/>
                  <a:pt x="864" y="200"/>
                </a:cubicBezTo>
                <a:cubicBezTo>
                  <a:pt x="872" y="196"/>
                  <a:pt x="872" y="196"/>
                  <a:pt x="872" y="196"/>
                </a:cubicBezTo>
                <a:cubicBezTo>
                  <a:pt x="864" y="200"/>
                  <a:pt x="864" y="200"/>
                  <a:pt x="864" y="200"/>
                </a:cubicBezTo>
                <a:cubicBezTo>
                  <a:pt x="870" y="200"/>
                  <a:pt x="870" y="200"/>
                  <a:pt x="870" y="200"/>
                </a:cubicBezTo>
                <a:cubicBezTo>
                  <a:pt x="865" y="220"/>
                  <a:pt x="865" y="220"/>
                  <a:pt x="865" y="220"/>
                </a:cubicBezTo>
                <a:cubicBezTo>
                  <a:pt x="859" y="220"/>
                  <a:pt x="859" y="220"/>
                  <a:pt x="859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67" y="223"/>
                  <a:pt x="867" y="223"/>
                  <a:pt x="867" y="223"/>
                </a:cubicBezTo>
                <a:cubicBezTo>
                  <a:pt x="867" y="225"/>
                  <a:pt x="867" y="225"/>
                  <a:pt x="867" y="225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5" y="242"/>
                  <a:pt x="875" y="242"/>
                  <a:pt x="875" y="242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0" y="237"/>
                  <a:pt x="870" y="237"/>
                  <a:pt x="870" y="237"/>
                </a:cubicBezTo>
                <a:cubicBezTo>
                  <a:pt x="873" y="240"/>
                  <a:pt x="873" y="240"/>
                  <a:pt x="873" y="240"/>
                </a:cubicBezTo>
                <a:cubicBezTo>
                  <a:pt x="875" y="242"/>
                  <a:pt x="875" y="242"/>
                  <a:pt x="875" y="242"/>
                </a:cubicBezTo>
                <a:cubicBezTo>
                  <a:pt x="880" y="251"/>
                  <a:pt x="880" y="254"/>
                  <a:pt x="885" y="264"/>
                </a:cubicBezTo>
                <a:cubicBezTo>
                  <a:pt x="887" y="269"/>
                  <a:pt x="896" y="276"/>
                  <a:pt x="900" y="282"/>
                </a:cubicBezTo>
                <a:cubicBezTo>
                  <a:pt x="900" y="294"/>
                  <a:pt x="900" y="294"/>
                  <a:pt x="900" y="294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11" y="297"/>
                  <a:pt x="911" y="297"/>
                  <a:pt x="911" y="297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40" y="282"/>
                  <a:pt x="940" y="282"/>
                  <a:pt x="940" y="282"/>
                </a:cubicBezTo>
                <a:cubicBezTo>
                  <a:pt x="954" y="277"/>
                  <a:pt x="954" y="277"/>
                  <a:pt x="954" y="277"/>
                </a:cubicBezTo>
                <a:cubicBezTo>
                  <a:pt x="956" y="273"/>
                  <a:pt x="956" y="273"/>
                  <a:pt x="956" y="273"/>
                </a:cubicBezTo>
                <a:cubicBezTo>
                  <a:pt x="959" y="271"/>
                  <a:pt x="959" y="271"/>
                  <a:pt x="959" y="271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59" y="268"/>
                  <a:pt x="959" y="268"/>
                  <a:pt x="959" y="268"/>
                </a:cubicBezTo>
                <a:cubicBezTo>
                  <a:pt x="961" y="265"/>
                  <a:pt x="965" y="261"/>
                  <a:pt x="965" y="260"/>
                </a:cubicBezTo>
                <a:cubicBezTo>
                  <a:pt x="965" y="260"/>
                  <a:pt x="965" y="260"/>
                  <a:pt x="965" y="260"/>
                </a:cubicBezTo>
                <a:cubicBezTo>
                  <a:pt x="965" y="261"/>
                  <a:pt x="961" y="265"/>
                  <a:pt x="959" y="268"/>
                </a:cubicBezTo>
                <a:cubicBezTo>
                  <a:pt x="962" y="266"/>
                  <a:pt x="968" y="263"/>
                  <a:pt x="968" y="260"/>
                </a:cubicBezTo>
                <a:cubicBezTo>
                  <a:pt x="968" y="258"/>
                  <a:pt x="964" y="254"/>
                  <a:pt x="962" y="251"/>
                </a:cubicBezTo>
                <a:cubicBezTo>
                  <a:pt x="957" y="251"/>
                  <a:pt x="957" y="251"/>
                  <a:pt x="957" y="251"/>
                </a:cubicBezTo>
                <a:cubicBezTo>
                  <a:pt x="957" y="251"/>
                  <a:pt x="957" y="251"/>
                  <a:pt x="957" y="251"/>
                </a:cubicBezTo>
                <a:cubicBezTo>
                  <a:pt x="953" y="244"/>
                  <a:pt x="953" y="244"/>
                  <a:pt x="953" y="244"/>
                </a:cubicBezTo>
                <a:cubicBezTo>
                  <a:pt x="943" y="251"/>
                  <a:pt x="943" y="251"/>
                  <a:pt x="943" y="251"/>
                </a:cubicBezTo>
                <a:cubicBezTo>
                  <a:pt x="935" y="251"/>
                  <a:pt x="935" y="251"/>
                  <a:pt x="935" y="251"/>
                </a:cubicBezTo>
                <a:cubicBezTo>
                  <a:pt x="935" y="248"/>
                  <a:pt x="935" y="248"/>
                  <a:pt x="935" y="248"/>
                </a:cubicBezTo>
                <a:cubicBezTo>
                  <a:pt x="932" y="248"/>
                  <a:pt x="932" y="248"/>
                  <a:pt x="932" y="248"/>
                </a:cubicBezTo>
                <a:cubicBezTo>
                  <a:pt x="935" y="248"/>
                  <a:pt x="935" y="248"/>
                  <a:pt x="935" y="248"/>
                </a:cubicBezTo>
                <a:cubicBezTo>
                  <a:pt x="935" y="240"/>
                  <a:pt x="935" y="240"/>
                  <a:pt x="935" y="240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27" y="245"/>
                  <a:pt x="927" y="245"/>
                  <a:pt x="927" y="245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24" y="240"/>
                  <a:pt x="924" y="240"/>
                  <a:pt x="924" y="240"/>
                </a:cubicBezTo>
                <a:cubicBezTo>
                  <a:pt x="927" y="240"/>
                  <a:pt x="927" y="240"/>
                  <a:pt x="927" y="240"/>
                </a:cubicBezTo>
                <a:cubicBezTo>
                  <a:pt x="935" y="240"/>
                  <a:pt x="935" y="240"/>
                  <a:pt x="935" y="240"/>
                </a:cubicBezTo>
                <a:cubicBezTo>
                  <a:pt x="927" y="237"/>
                  <a:pt x="927" y="237"/>
                  <a:pt x="927" y="237"/>
                </a:cubicBezTo>
                <a:cubicBezTo>
                  <a:pt x="921" y="234"/>
                  <a:pt x="921" y="234"/>
                  <a:pt x="921" y="234"/>
                </a:cubicBezTo>
                <a:cubicBezTo>
                  <a:pt x="921" y="225"/>
                  <a:pt x="921" y="225"/>
                  <a:pt x="921" y="225"/>
                </a:cubicBezTo>
                <a:cubicBezTo>
                  <a:pt x="919" y="225"/>
                  <a:pt x="918" y="226"/>
                  <a:pt x="918" y="228"/>
                </a:cubicBezTo>
                <a:cubicBezTo>
                  <a:pt x="918" y="228"/>
                  <a:pt x="918" y="228"/>
                  <a:pt x="918" y="228"/>
                </a:cubicBezTo>
                <a:cubicBezTo>
                  <a:pt x="918" y="226"/>
                  <a:pt x="919" y="225"/>
                  <a:pt x="921" y="225"/>
                </a:cubicBezTo>
                <a:cubicBezTo>
                  <a:pt x="929" y="226"/>
                  <a:pt x="929" y="226"/>
                  <a:pt x="929" y="226"/>
                </a:cubicBezTo>
                <a:cubicBezTo>
                  <a:pt x="943" y="239"/>
                  <a:pt x="943" y="239"/>
                  <a:pt x="943" y="239"/>
                </a:cubicBezTo>
                <a:cubicBezTo>
                  <a:pt x="957" y="242"/>
                  <a:pt x="957" y="242"/>
                  <a:pt x="957" y="242"/>
                </a:cubicBezTo>
                <a:cubicBezTo>
                  <a:pt x="959" y="245"/>
                  <a:pt x="959" y="245"/>
                  <a:pt x="959" y="245"/>
                </a:cubicBezTo>
                <a:cubicBezTo>
                  <a:pt x="968" y="245"/>
                  <a:pt x="968" y="245"/>
                  <a:pt x="968" y="245"/>
                </a:cubicBezTo>
                <a:cubicBezTo>
                  <a:pt x="968" y="195"/>
                  <a:pt x="968" y="195"/>
                  <a:pt x="968" y="195"/>
                </a:cubicBezTo>
                <a:moveTo>
                  <a:pt x="1223" y="194"/>
                </a:moveTo>
                <a:cubicBezTo>
                  <a:pt x="1218" y="194"/>
                  <a:pt x="1218" y="194"/>
                  <a:pt x="1218" y="194"/>
                </a:cubicBezTo>
                <a:cubicBezTo>
                  <a:pt x="1217" y="195"/>
                  <a:pt x="1217" y="195"/>
                  <a:pt x="1217" y="195"/>
                </a:cubicBezTo>
                <a:cubicBezTo>
                  <a:pt x="1221" y="195"/>
                  <a:pt x="1221" y="195"/>
                  <a:pt x="1221" y="195"/>
                </a:cubicBezTo>
                <a:cubicBezTo>
                  <a:pt x="1223" y="194"/>
                  <a:pt x="1223" y="194"/>
                  <a:pt x="1223" y="194"/>
                </a:cubicBezTo>
                <a:moveTo>
                  <a:pt x="413" y="191"/>
                </a:moveTo>
                <a:cubicBezTo>
                  <a:pt x="410" y="194"/>
                  <a:pt x="410" y="194"/>
                  <a:pt x="410" y="194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413" y="195"/>
                  <a:pt x="413" y="195"/>
                  <a:pt x="413" y="195"/>
                </a:cubicBezTo>
                <a:cubicBezTo>
                  <a:pt x="413" y="194"/>
                  <a:pt x="413" y="194"/>
                  <a:pt x="413" y="194"/>
                </a:cubicBezTo>
                <a:cubicBezTo>
                  <a:pt x="413" y="191"/>
                  <a:pt x="413" y="191"/>
                  <a:pt x="413" y="191"/>
                </a:cubicBezTo>
                <a:moveTo>
                  <a:pt x="419" y="188"/>
                </a:moveTo>
                <a:cubicBezTo>
                  <a:pt x="416" y="188"/>
                  <a:pt x="416" y="188"/>
                  <a:pt x="416" y="188"/>
                </a:cubicBezTo>
                <a:cubicBezTo>
                  <a:pt x="419" y="188"/>
                  <a:pt x="419" y="188"/>
                  <a:pt x="419" y="188"/>
                </a:cubicBezTo>
                <a:moveTo>
                  <a:pt x="1299" y="188"/>
                </a:moveTo>
                <a:cubicBezTo>
                  <a:pt x="1296" y="191"/>
                  <a:pt x="1296" y="191"/>
                  <a:pt x="1296" y="191"/>
                </a:cubicBezTo>
                <a:cubicBezTo>
                  <a:pt x="1295" y="195"/>
                  <a:pt x="1295" y="195"/>
                  <a:pt x="1295" y="195"/>
                </a:cubicBezTo>
                <a:cubicBezTo>
                  <a:pt x="1296" y="191"/>
                  <a:pt x="1296" y="191"/>
                  <a:pt x="1296" y="191"/>
                </a:cubicBezTo>
                <a:cubicBezTo>
                  <a:pt x="1299" y="188"/>
                  <a:pt x="1299" y="188"/>
                  <a:pt x="1299" y="188"/>
                </a:cubicBezTo>
                <a:moveTo>
                  <a:pt x="430" y="183"/>
                </a:moveTo>
                <a:cubicBezTo>
                  <a:pt x="427" y="185"/>
                  <a:pt x="427" y="185"/>
                  <a:pt x="427" y="185"/>
                </a:cubicBezTo>
                <a:cubicBezTo>
                  <a:pt x="430" y="183"/>
                  <a:pt x="430" y="183"/>
                  <a:pt x="430" y="183"/>
                </a:cubicBezTo>
                <a:moveTo>
                  <a:pt x="1212" y="183"/>
                </a:moveTo>
                <a:cubicBezTo>
                  <a:pt x="1212" y="183"/>
                  <a:pt x="1212" y="183"/>
                  <a:pt x="1212" y="183"/>
                </a:cubicBezTo>
                <a:moveTo>
                  <a:pt x="1299" y="183"/>
                </a:moveTo>
                <a:cubicBezTo>
                  <a:pt x="1294" y="183"/>
                  <a:pt x="1294" y="183"/>
                  <a:pt x="1294" y="183"/>
                </a:cubicBezTo>
                <a:cubicBezTo>
                  <a:pt x="1291" y="188"/>
                  <a:pt x="1291" y="188"/>
                  <a:pt x="1291" y="188"/>
                </a:cubicBezTo>
                <a:cubicBezTo>
                  <a:pt x="1287" y="195"/>
                  <a:pt x="1287" y="195"/>
                  <a:pt x="1287" y="195"/>
                </a:cubicBezTo>
                <a:cubicBezTo>
                  <a:pt x="1295" y="195"/>
                  <a:pt x="1295" y="195"/>
                  <a:pt x="1295" y="195"/>
                </a:cubicBezTo>
                <a:cubicBezTo>
                  <a:pt x="1296" y="191"/>
                  <a:pt x="1296" y="191"/>
                  <a:pt x="1296" y="191"/>
                </a:cubicBezTo>
                <a:cubicBezTo>
                  <a:pt x="1299" y="188"/>
                  <a:pt x="1299" y="188"/>
                  <a:pt x="1299" y="188"/>
                </a:cubicBezTo>
                <a:cubicBezTo>
                  <a:pt x="1299" y="183"/>
                  <a:pt x="1299" y="183"/>
                  <a:pt x="1299" y="183"/>
                </a:cubicBezTo>
                <a:moveTo>
                  <a:pt x="1299" y="183"/>
                </a:moveTo>
                <a:cubicBezTo>
                  <a:pt x="1299" y="188"/>
                  <a:pt x="1299" y="188"/>
                  <a:pt x="1299" y="188"/>
                </a:cubicBezTo>
                <a:cubicBezTo>
                  <a:pt x="1299" y="183"/>
                  <a:pt x="1299" y="183"/>
                  <a:pt x="1299" y="183"/>
                </a:cubicBezTo>
                <a:moveTo>
                  <a:pt x="1228" y="182"/>
                </a:moveTo>
                <a:cubicBezTo>
                  <a:pt x="1226" y="185"/>
                  <a:pt x="1226" y="185"/>
                  <a:pt x="1226" y="185"/>
                </a:cubicBezTo>
                <a:cubicBezTo>
                  <a:pt x="1231" y="186"/>
                  <a:pt x="1231" y="186"/>
                  <a:pt x="1231" y="186"/>
                </a:cubicBezTo>
                <a:cubicBezTo>
                  <a:pt x="1234" y="194"/>
                  <a:pt x="1234" y="194"/>
                  <a:pt x="1234" y="194"/>
                </a:cubicBezTo>
                <a:cubicBezTo>
                  <a:pt x="1239" y="194"/>
                  <a:pt x="1239" y="194"/>
                  <a:pt x="1239" y="194"/>
                </a:cubicBezTo>
                <a:cubicBezTo>
                  <a:pt x="1234" y="189"/>
                  <a:pt x="1234" y="187"/>
                  <a:pt x="1228" y="182"/>
                </a:cubicBezTo>
                <a:moveTo>
                  <a:pt x="1218" y="180"/>
                </a:moveTo>
                <a:cubicBezTo>
                  <a:pt x="1218" y="189"/>
                  <a:pt x="1218" y="189"/>
                  <a:pt x="1218" y="189"/>
                </a:cubicBezTo>
                <a:cubicBezTo>
                  <a:pt x="1223" y="185"/>
                  <a:pt x="1223" y="185"/>
                  <a:pt x="1223" y="185"/>
                </a:cubicBezTo>
                <a:cubicBezTo>
                  <a:pt x="1218" y="180"/>
                  <a:pt x="1218" y="180"/>
                  <a:pt x="1218" y="180"/>
                </a:cubicBezTo>
                <a:moveTo>
                  <a:pt x="432" y="166"/>
                </a:moveTo>
                <a:cubicBezTo>
                  <a:pt x="430" y="168"/>
                  <a:pt x="430" y="168"/>
                  <a:pt x="430" y="168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2" y="166"/>
                  <a:pt x="432" y="166"/>
                  <a:pt x="432" y="166"/>
                </a:cubicBezTo>
                <a:moveTo>
                  <a:pt x="1299" y="166"/>
                </a:moveTo>
                <a:cubicBezTo>
                  <a:pt x="1290" y="171"/>
                  <a:pt x="1290" y="171"/>
                  <a:pt x="1290" y="171"/>
                </a:cubicBezTo>
                <a:cubicBezTo>
                  <a:pt x="1293" y="179"/>
                  <a:pt x="1293" y="179"/>
                  <a:pt x="1293" y="179"/>
                </a:cubicBezTo>
                <a:cubicBezTo>
                  <a:pt x="1291" y="183"/>
                  <a:pt x="1291" y="183"/>
                  <a:pt x="1291" y="183"/>
                </a:cubicBezTo>
                <a:cubicBezTo>
                  <a:pt x="1291" y="188"/>
                  <a:pt x="1291" y="188"/>
                  <a:pt x="1291" y="188"/>
                </a:cubicBezTo>
                <a:cubicBezTo>
                  <a:pt x="1294" y="183"/>
                  <a:pt x="1294" y="183"/>
                  <a:pt x="1294" y="183"/>
                </a:cubicBezTo>
                <a:cubicBezTo>
                  <a:pt x="1299" y="183"/>
                  <a:pt x="1299" y="183"/>
                  <a:pt x="1299" y="183"/>
                </a:cubicBezTo>
                <a:cubicBezTo>
                  <a:pt x="1296" y="174"/>
                  <a:pt x="1296" y="174"/>
                  <a:pt x="1296" y="174"/>
                </a:cubicBezTo>
                <a:cubicBezTo>
                  <a:pt x="1302" y="174"/>
                  <a:pt x="1302" y="174"/>
                  <a:pt x="1302" y="174"/>
                </a:cubicBezTo>
                <a:cubicBezTo>
                  <a:pt x="1299" y="166"/>
                  <a:pt x="1299" y="166"/>
                  <a:pt x="1299" y="166"/>
                </a:cubicBezTo>
                <a:moveTo>
                  <a:pt x="440" y="163"/>
                </a:moveTo>
                <a:cubicBezTo>
                  <a:pt x="435" y="166"/>
                  <a:pt x="435" y="166"/>
                  <a:pt x="435" y="166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8" y="171"/>
                  <a:pt x="438" y="171"/>
                  <a:pt x="438" y="171"/>
                </a:cubicBezTo>
                <a:cubicBezTo>
                  <a:pt x="440" y="163"/>
                  <a:pt x="440" y="163"/>
                  <a:pt x="440" y="163"/>
                </a:cubicBezTo>
                <a:moveTo>
                  <a:pt x="1301" y="162"/>
                </a:moveTo>
                <a:cubicBezTo>
                  <a:pt x="1299" y="166"/>
                  <a:pt x="1299" y="166"/>
                  <a:pt x="1299" y="166"/>
                </a:cubicBezTo>
                <a:cubicBezTo>
                  <a:pt x="1302" y="174"/>
                  <a:pt x="1302" y="174"/>
                  <a:pt x="1302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01" y="162"/>
                  <a:pt x="1301" y="162"/>
                  <a:pt x="1301" y="162"/>
                </a:cubicBezTo>
                <a:moveTo>
                  <a:pt x="400" y="160"/>
                </a:moveTo>
                <a:cubicBezTo>
                  <a:pt x="400" y="160"/>
                  <a:pt x="400" y="160"/>
                  <a:pt x="400" y="160"/>
                </a:cubicBezTo>
                <a:moveTo>
                  <a:pt x="427" y="157"/>
                </a:moveTo>
                <a:cubicBezTo>
                  <a:pt x="425" y="160"/>
                  <a:pt x="425" y="160"/>
                  <a:pt x="425" y="160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27" y="157"/>
                  <a:pt x="427" y="157"/>
                  <a:pt x="427" y="157"/>
                </a:cubicBezTo>
                <a:moveTo>
                  <a:pt x="362" y="143"/>
                </a:moveTo>
                <a:cubicBezTo>
                  <a:pt x="362" y="143"/>
                  <a:pt x="362" y="143"/>
                  <a:pt x="362" y="143"/>
                </a:cubicBezTo>
                <a:moveTo>
                  <a:pt x="1307" y="143"/>
                </a:moveTo>
                <a:cubicBezTo>
                  <a:pt x="1305" y="146"/>
                  <a:pt x="1305" y="146"/>
                  <a:pt x="1305" y="146"/>
                </a:cubicBezTo>
                <a:cubicBezTo>
                  <a:pt x="1307" y="143"/>
                  <a:pt x="1307" y="143"/>
                  <a:pt x="1307" y="143"/>
                </a:cubicBezTo>
                <a:moveTo>
                  <a:pt x="1294" y="137"/>
                </a:moveTo>
                <a:cubicBezTo>
                  <a:pt x="1294" y="137"/>
                  <a:pt x="1294" y="137"/>
                  <a:pt x="1294" y="137"/>
                </a:cubicBezTo>
                <a:moveTo>
                  <a:pt x="1302" y="126"/>
                </a:moveTo>
                <a:cubicBezTo>
                  <a:pt x="1296" y="131"/>
                  <a:pt x="1296" y="131"/>
                  <a:pt x="1296" y="131"/>
                </a:cubicBezTo>
                <a:cubicBezTo>
                  <a:pt x="1294" y="137"/>
                  <a:pt x="1294" y="137"/>
                  <a:pt x="1294" y="137"/>
                </a:cubicBezTo>
                <a:cubicBezTo>
                  <a:pt x="1299" y="134"/>
                  <a:pt x="1299" y="134"/>
                  <a:pt x="1299" y="134"/>
                </a:cubicBezTo>
                <a:cubicBezTo>
                  <a:pt x="1299" y="157"/>
                  <a:pt x="1299" y="157"/>
                  <a:pt x="1299" y="157"/>
                </a:cubicBezTo>
                <a:cubicBezTo>
                  <a:pt x="1305" y="157"/>
                  <a:pt x="1305" y="157"/>
                  <a:pt x="1305" y="157"/>
                </a:cubicBezTo>
                <a:cubicBezTo>
                  <a:pt x="1305" y="146"/>
                  <a:pt x="1305" y="146"/>
                  <a:pt x="1305" y="146"/>
                </a:cubicBezTo>
                <a:cubicBezTo>
                  <a:pt x="1307" y="143"/>
                  <a:pt x="1307" y="143"/>
                  <a:pt x="1307" y="143"/>
                </a:cubicBezTo>
                <a:cubicBezTo>
                  <a:pt x="1305" y="129"/>
                  <a:pt x="1305" y="129"/>
                  <a:pt x="1305" y="129"/>
                </a:cubicBezTo>
                <a:cubicBezTo>
                  <a:pt x="1302" y="129"/>
                  <a:pt x="1301" y="132"/>
                  <a:pt x="1301" y="135"/>
                </a:cubicBezTo>
                <a:cubicBezTo>
                  <a:pt x="1301" y="135"/>
                  <a:pt x="1301" y="135"/>
                  <a:pt x="1301" y="135"/>
                </a:cubicBezTo>
                <a:cubicBezTo>
                  <a:pt x="1301" y="132"/>
                  <a:pt x="1302" y="129"/>
                  <a:pt x="1305" y="129"/>
                </a:cubicBezTo>
                <a:cubicBezTo>
                  <a:pt x="1302" y="126"/>
                  <a:pt x="1302" y="126"/>
                  <a:pt x="1302" y="126"/>
                </a:cubicBezTo>
                <a:moveTo>
                  <a:pt x="405" y="123"/>
                </a:moveTo>
                <a:cubicBezTo>
                  <a:pt x="405" y="123"/>
                  <a:pt x="405" y="123"/>
                  <a:pt x="405" y="123"/>
                </a:cubicBezTo>
                <a:moveTo>
                  <a:pt x="1375" y="123"/>
                </a:moveTo>
                <a:cubicBezTo>
                  <a:pt x="1372" y="125"/>
                  <a:pt x="1372" y="125"/>
                  <a:pt x="1372" y="125"/>
                </a:cubicBezTo>
                <a:cubicBezTo>
                  <a:pt x="1370" y="129"/>
                  <a:pt x="1370" y="129"/>
                  <a:pt x="1370" y="129"/>
                </a:cubicBezTo>
                <a:cubicBezTo>
                  <a:pt x="1373" y="126"/>
                  <a:pt x="1373" y="126"/>
                  <a:pt x="1373" y="126"/>
                </a:cubicBezTo>
                <a:cubicBezTo>
                  <a:pt x="1375" y="123"/>
                  <a:pt x="1375" y="123"/>
                  <a:pt x="1375" y="123"/>
                </a:cubicBezTo>
                <a:moveTo>
                  <a:pt x="196" y="111"/>
                </a:moveTo>
                <a:cubicBezTo>
                  <a:pt x="190" y="111"/>
                  <a:pt x="190" y="111"/>
                  <a:pt x="190" y="111"/>
                </a:cubicBezTo>
                <a:cubicBezTo>
                  <a:pt x="197" y="121"/>
                  <a:pt x="198" y="116"/>
                  <a:pt x="201" y="126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196" y="111"/>
                  <a:pt x="196" y="111"/>
                  <a:pt x="196" y="111"/>
                </a:cubicBezTo>
                <a:moveTo>
                  <a:pt x="95" y="109"/>
                </a:moveTo>
                <a:cubicBezTo>
                  <a:pt x="93" y="111"/>
                  <a:pt x="93" y="111"/>
                  <a:pt x="93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9"/>
                  <a:pt x="95" y="109"/>
                  <a:pt x="95" y="109"/>
                </a:cubicBezTo>
                <a:moveTo>
                  <a:pt x="185" y="106"/>
                </a:moveTo>
                <a:cubicBezTo>
                  <a:pt x="188" y="109"/>
                  <a:pt x="188" y="109"/>
                  <a:pt x="188" y="109"/>
                </a:cubicBezTo>
                <a:cubicBezTo>
                  <a:pt x="190" y="111"/>
                  <a:pt x="190" y="111"/>
                  <a:pt x="190" y="111"/>
                </a:cubicBezTo>
                <a:cubicBezTo>
                  <a:pt x="188" y="109"/>
                  <a:pt x="188" y="109"/>
                  <a:pt x="188" y="109"/>
                </a:cubicBezTo>
                <a:cubicBezTo>
                  <a:pt x="185" y="106"/>
                  <a:pt x="185" y="106"/>
                  <a:pt x="185" y="106"/>
                </a:cubicBezTo>
                <a:moveTo>
                  <a:pt x="1337" y="100"/>
                </a:moveTo>
                <a:cubicBezTo>
                  <a:pt x="1340" y="103"/>
                  <a:pt x="1340" y="103"/>
                  <a:pt x="1340" y="103"/>
                </a:cubicBezTo>
                <a:cubicBezTo>
                  <a:pt x="1337" y="100"/>
                  <a:pt x="1337" y="100"/>
                  <a:pt x="1337" y="100"/>
                </a:cubicBezTo>
                <a:moveTo>
                  <a:pt x="1386" y="100"/>
                </a:moveTo>
                <a:cubicBezTo>
                  <a:pt x="1383" y="103"/>
                  <a:pt x="1383" y="103"/>
                  <a:pt x="1383" y="103"/>
                </a:cubicBezTo>
                <a:cubicBezTo>
                  <a:pt x="1386" y="100"/>
                  <a:pt x="1386" y="100"/>
                  <a:pt x="1386" y="100"/>
                </a:cubicBezTo>
                <a:moveTo>
                  <a:pt x="182" y="99"/>
                </a:moveTo>
                <a:cubicBezTo>
                  <a:pt x="169" y="103"/>
                  <a:pt x="169" y="103"/>
                  <a:pt x="169" y="103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85" y="106"/>
                  <a:pt x="185" y="106"/>
                  <a:pt x="185" y="106"/>
                </a:cubicBezTo>
                <a:cubicBezTo>
                  <a:pt x="182" y="99"/>
                  <a:pt x="182" y="99"/>
                  <a:pt x="182" y="99"/>
                </a:cubicBezTo>
                <a:moveTo>
                  <a:pt x="125" y="97"/>
                </a:moveTo>
                <a:cubicBezTo>
                  <a:pt x="123" y="100"/>
                  <a:pt x="123" y="100"/>
                  <a:pt x="123" y="100"/>
                </a:cubicBezTo>
                <a:cubicBezTo>
                  <a:pt x="125" y="97"/>
                  <a:pt x="125" y="97"/>
                  <a:pt x="125" y="97"/>
                </a:cubicBezTo>
                <a:moveTo>
                  <a:pt x="1381" y="100"/>
                </a:moveTo>
                <a:cubicBezTo>
                  <a:pt x="1383" y="97"/>
                  <a:pt x="1383" y="97"/>
                  <a:pt x="1383" y="97"/>
                </a:cubicBezTo>
                <a:cubicBezTo>
                  <a:pt x="1381" y="100"/>
                  <a:pt x="1381" y="100"/>
                  <a:pt x="1381" y="100"/>
                </a:cubicBezTo>
                <a:moveTo>
                  <a:pt x="1386" y="97"/>
                </a:moveTo>
                <a:cubicBezTo>
                  <a:pt x="1383" y="97"/>
                  <a:pt x="1383" y="97"/>
                  <a:pt x="1383" y="97"/>
                </a:cubicBezTo>
                <a:cubicBezTo>
                  <a:pt x="1381" y="100"/>
                  <a:pt x="1381" y="100"/>
                  <a:pt x="1381" y="100"/>
                </a:cubicBezTo>
                <a:cubicBezTo>
                  <a:pt x="1374" y="102"/>
                  <a:pt x="1356" y="111"/>
                  <a:pt x="1356" y="120"/>
                </a:cubicBezTo>
                <a:cubicBezTo>
                  <a:pt x="1356" y="123"/>
                  <a:pt x="1356" y="123"/>
                  <a:pt x="1356" y="123"/>
                </a:cubicBezTo>
                <a:cubicBezTo>
                  <a:pt x="1356" y="131"/>
                  <a:pt x="1357" y="131"/>
                  <a:pt x="1360" y="138"/>
                </a:cubicBezTo>
                <a:cubicBezTo>
                  <a:pt x="1370" y="129"/>
                  <a:pt x="1370" y="129"/>
                  <a:pt x="1370" y="129"/>
                </a:cubicBezTo>
                <a:cubicBezTo>
                  <a:pt x="1372" y="125"/>
                  <a:pt x="1372" y="125"/>
                  <a:pt x="1372" y="125"/>
                </a:cubicBezTo>
                <a:cubicBezTo>
                  <a:pt x="1375" y="123"/>
                  <a:pt x="1375" y="123"/>
                  <a:pt x="1375" y="123"/>
                </a:cubicBezTo>
                <a:cubicBezTo>
                  <a:pt x="1381" y="123"/>
                  <a:pt x="1381" y="123"/>
                  <a:pt x="1381" y="123"/>
                </a:cubicBezTo>
                <a:cubicBezTo>
                  <a:pt x="1381" y="117"/>
                  <a:pt x="1381" y="117"/>
                  <a:pt x="1381" y="117"/>
                </a:cubicBezTo>
                <a:cubicBezTo>
                  <a:pt x="1384" y="112"/>
                  <a:pt x="1384" y="112"/>
                  <a:pt x="1384" y="112"/>
                </a:cubicBezTo>
                <a:cubicBezTo>
                  <a:pt x="1381" y="117"/>
                  <a:pt x="1381" y="117"/>
                  <a:pt x="1381" y="117"/>
                </a:cubicBezTo>
                <a:cubicBezTo>
                  <a:pt x="1389" y="117"/>
                  <a:pt x="1389" y="117"/>
                  <a:pt x="1389" y="117"/>
                </a:cubicBezTo>
                <a:cubicBezTo>
                  <a:pt x="1383" y="106"/>
                  <a:pt x="1383" y="106"/>
                  <a:pt x="1383" y="106"/>
                </a:cubicBezTo>
                <a:cubicBezTo>
                  <a:pt x="1381" y="106"/>
                  <a:pt x="1381" y="106"/>
                  <a:pt x="1381" y="106"/>
                </a:cubicBezTo>
                <a:cubicBezTo>
                  <a:pt x="1383" y="106"/>
                  <a:pt x="1383" y="106"/>
                  <a:pt x="1383" y="106"/>
                </a:cubicBezTo>
                <a:cubicBezTo>
                  <a:pt x="1383" y="103"/>
                  <a:pt x="1383" y="103"/>
                  <a:pt x="1383" y="103"/>
                </a:cubicBezTo>
                <a:cubicBezTo>
                  <a:pt x="1381" y="106"/>
                  <a:pt x="1381" y="106"/>
                  <a:pt x="1381" y="106"/>
                </a:cubicBezTo>
                <a:cubicBezTo>
                  <a:pt x="1383" y="103"/>
                  <a:pt x="1383" y="103"/>
                  <a:pt x="1383" y="103"/>
                </a:cubicBezTo>
                <a:cubicBezTo>
                  <a:pt x="1386" y="100"/>
                  <a:pt x="1386" y="100"/>
                  <a:pt x="1386" y="100"/>
                </a:cubicBezTo>
                <a:cubicBezTo>
                  <a:pt x="1386" y="97"/>
                  <a:pt x="1386" y="97"/>
                  <a:pt x="1386" y="97"/>
                </a:cubicBezTo>
                <a:moveTo>
                  <a:pt x="1389" y="94"/>
                </a:moveTo>
                <a:cubicBezTo>
                  <a:pt x="1386" y="97"/>
                  <a:pt x="1386" y="97"/>
                  <a:pt x="1386" y="97"/>
                </a:cubicBezTo>
                <a:cubicBezTo>
                  <a:pt x="1386" y="100"/>
                  <a:pt x="1386" y="100"/>
                  <a:pt x="1386" y="100"/>
                </a:cubicBezTo>
                <a:cubicBezTo>
                  <a:pt x="1394" y="97"/>
                  <a:pt x="1394" y="97"/>
                  <a:pt x="1394" y="97"/>
                </a:cubicBezTo>
                <a:cubicBezTo>
                  <a:pt x="1389" y="94"/>
                  <a:pt x="1389" y="94"/>
                  <a:pt x="1389" y="94"/>
                </a:cubicBezTo>
                <a:moveTo>
                  <a:pt x="405" y="89"/>
                </a:moveTo>
                <a:cubicBezTo>
                  <a:pt x="400" y="89"/>
                  <a:pt x="400" y="89"/>
                  <a:pt x="400" y="89"/>
                </a:cubicBezTo>
                <a:cubicBezTo>
                  <a:pt x="400" y="94"/>
                  <a:pt x="400" y="94"/>
                  <a:pt x="400" y="94"/>
                </a:cubicBezTo>
                <a:cubicBezTo>
                  <a:pt x="405" y="94"/>
                  <a:pt x="405" y="94"/>
                  <a:pt x="405" y="94"/>
                </a:cubicBezTo>
                <a:cubicBezTo>
                  <a:pt x="405" y="89"/>
                  <a:pt x="405" y="89"/>
                  <a:pt x="405" y="89"/>
                </a:cubicBezTo>
                <a:moveTo>
                  <a:pt x="1438" y="89"/>
                </a:moveTo>
                <a:cubicBezTo>
                  <a:pt x="1432" y="91"/>
                  <a:pt x="1432" y="91"/>
                  <a:pt x="1432" y="91"/>
                </a:cubicBezTo>
                <a:cubicBezTo>
                  <a:pt x="1438" y="89"/>
                  <a:pt x="1438" y="89"/>
                  <a:pt x="1438" y="89"/>
                </a:cubicBezTo>
                <a:moveTo>
                  <a:pt x="1446" y="89"/>
                </a:moveTo>
                <a:cubicBezTo>
                  <a:pt x="1440" y="89"/>
                  <a:pt x="1440" y="89"/>
                  <a:pt x="1440" y="89"/>
                </a:cubicBezTo>
                <a:cubicBezTo>
                  <a:pt x="1446" y="89"/>
                  <a:pt x="1446" y="89"/>
                  <a:pt x="1446" y="89"/>
                </a:cubicBezTo>
                <a:moveTo>
                  <a:pt x="449" y="82"/>
                </a:moveTo>
                <a:cubicBezTo>
                  <a:pt x="449" y="89"/>
                  <a:pt x="449" y="89"/>
                  <a:pt x="449" y="89"/>
                </a:cubicBezTo>
                <a:cubicBezTo>
                  <a:pt x="449" y="91"/>
                  <a:pt x="450" y="92"/>
                  <a:pt x="452" y="92"/>
                </a:cubicBezTo>
                <a:cubicBezTo>
                  <a:pt x="456" y="92"/>
                  <a:pt x="464" y="87"/>
                  <a:pt x="465" y="86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60" y="86"/>
                  <a:pt x="460" y="86"/>
                  <a:pt x="460" y="86"/>
                </a:cubicBezTo>
                <a:cubicBezTo>
                  <a:pt x="449" y="82"/>
                  <a:pt x="449" y="82"/>
                  <a:pt x="449" y="82"/>
                </a:cubicBezTo>
                <a:moveTo>
                  <a:pt x="397" y="80"/>
                </a:moveTo>
                <a:cubicBezTo>
                  <a:pt x="392" y="83"/>
                  <a:pt x="392" y="83"/>
                  <a:pt x="392" y="83"/>
                </a:cubicBezTo>
                <a:cubicBezTo>
                  <a:pt x="389" y="92"/>
                  <a:pt x="389" y="92"/>
                  <a:pt x="389" y="92"/>
                </a:cubicBezTo>
                <a:cubicBezTo>
                  <a:pt x="400" y="86"/>
                  <a:pt x="400" y="86"/>
                  <a:pt x="400" y="86"/>
                </a:cubicBezTo>
                <a:cubicBezTo>
                  <a:pt x="397" y="80"/>
                  <a:pt x="397" y="80"/>
                  <a:pt x="397" y="80"/>
                </a:cubicBezTo>
                <a:moveTo>
                  <a:pt x="419" y="80"/>
                </a:moveTo>
                <a:cubicBezTo>
                  <a:pt x="411" y="80"/>
                  <a:pt x="411" y="80"/>
                  <a:pt x="411" y="80"/>
                </a:cubicBezTo>
                <a:cubicBezTo>
                  <a:pt x="419" y="80"/>
                  <a:pt x="419" y="80"/>
                  <a:pt x="419" y="80"/>
                </a:cubicBezTo>
                <a:moveTo>
                  <a:pt x="389" y="77"/>
                </a:moveTo>
                <a:cubicBezTo>
                  <a:pt x="383" y="86"/>
                  <a:pt x="383" y="86"/>
                  <a:pt x="383" y="86"/>
                </a:cubicBezTo>
                <a:cubicBezTo>
                  <a:pt x="392" y="83"/>
                  <a:pt x="392" y="83"/>
                  <a:pt x="392" y="83"/>
                </a:cubicBezTo>
                <a:cubicBezTo>
                  <a:pt x="397" y="80"/>
                  <a:pt x="397" y="80"/>
                  <a:pt x="397" y="80"/>
                </a:cubicBezTo>
                <a:cubicBezTo>
                  <a:pt x="389" y="77"/>
                  <a:pt x="389" y="77"/>
                  <a:pt x="389" y="77"/>
                </a:cubicBezTo>
                <a:moveTo>
                  <a:pt x="419" y="77"/>
                </a:moveTo>
                <a:cubicBezTo>
                  <a:pt x="419" y="77"/>
                  <a:pt x="419" y="77"/>
                  <a:pt x="419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1" y="80"/>
                  <a:pt x="411" y="80"/>
                  <a:pt x="411" y="80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9" y="77"/>
                  <a:pt x="419" y="77"/>
                  <a:pt x="419" y="77"/>
                </a:cubicBezTo>
                <a:moveTo>
                  <a:pt x="419" y="77"/>
                </a:moveTo>
                <a:cubicBezTo>
                  <a:pt x="413" y="77"/>
                  <a:pt x="413" y="77"/>
                  <a:pt x="413" y="77"/>
                </a:cubicBezTo>
                <a:cubicBezTo>
                  <a:pt x="419" y="77"/>
                  <a:pt x="419" y="77"/>
                  <a:pt x="419" y="77"/>
                </a:cubicBezTo>
                <a:moveTo>
                  <a:pt x="421" y="77"/>
                </a:moveTo>
                <a:cubicBezTo>
                  <a:pt x="419" y="77"/>
                  <a:pt x="419" y="77"/>
                  <a:pt x="419" y="7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77"/>
                  <a:pt x="421" y="77"/>
                  <a:pt x="421" y="77"/>
                </a:cubicBezTo>
                <a:moveTo>
                  <a:pt x="250" y="74"/>
                </a:moveTo>
                <a:cubicBezTo>
                  <a:pt x="245" y="77"/>
                  <a:pt x="245" y="77"/>
                  <a:pt x="245" y="77"/>
                </a:cubicBezTo>
                <a:cubicBezTo>
                  <a:pt x="250" y="74"/>
                  <a:pt x="250" y="74"/>
                  <a:pt x="250" y="74"/>
                </a:cubicBezTo>
                <a:moveTo>
                  <a:pt x="34" y="74"/>
                </a:moveTo>
                <a:cubicBezTo>
                  <a:pt x="34" y="74"/>
                  <a:pt x="35" y="74"/>
                  <a:pt x="36" y="74"/>
                </a:cubicBezTo>
                <a:cubicBezTo>
                  <a:pt x="35" y="74"/>
                  <a:pt x="34" y="74"/>
                  <a:pt x="34" y="74"/>
                </a:cubicBezTo>
                <a:moveTo>
                  <a:pt x="36" y="73"/>
                </a:moveTo>
                <a:cubicBezTo>
                  <a:pt x="36" y="74"/>
                  <a:pt x="36" y="74"/>
                  <a:pt x="36" y="74"/>
                </a:cubicBezTo>
                <a:cubicBezTo>
                  <a:pt x="36" y="73"/>
                  <a:pt x="36" y="73"/>
                  <a:pt x="36" y="73"/>
                </a:cubicBezTo>
                <a:moveTo>
                  <a:pt x="430" y="72"/>
                </a:moveTo>
                <a:cubicBezTo>
                  <a:pt x="421" y="77"/>
                  <a:pt x="421" y="77"/>
                  <a:pt x="421" y="7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30" y="80"/>
                  <a:pt x="430" y="80"/>
                  <a:pt x="430" y="80"/>
                </a:cubicBezTo>
                <a:cubicBezTo>
                  <a:pt x="430" y="72"/>
                  <a:pt x="430" y="72"/>
                  <a:pt x="430" y="72"/>
                </a:cubicBezTo>
                <a:moveTo>
                  <a:pt x="383" y="69"/>
                </a:moveTo>
                <a:cubicBezTo>
                  <a:pt x="373" y="74"/>
                  <a:pt x="373" y="74"/>
                  <a:pt x="373" y="74"/>
                </a:cubicBezTo>
                <a:cubicBezTo>
                  <a:pt x="373" y="77"/>
                  <a:pt x="373" y="77"/>
                  <a:pt x="373" y="77"/>
                </a:cubicBezTo>
                <a:cubicBezTo>
                  <a:pt x="378" y="83"/>
                  <a:pt x="378" y="83"/>
                  <a:pt x="378" y="83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78" y="83"/>
                  <a:pt x="378" y="83"/>
                  <a:pt x="378" y="83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83" y="86"/>
                  <a:pt x="383" y="86"/>
                  <a:pt x="383" y="86"/>
                </a:cubicBezTo>
                <a:cubicBezTo>
                  <a:pt x="389" y="77"/>
                  <a:pt x="389" y="77"/>
                  <a:pt x="389" y="77"/>
                </a:cubicBezTo>
                <a:cubicBezTo>
                  <a:pt x="383" y="77"/>
                  <a:pt x="383" y="77"/>
                  <a:pt x="383" y="77"/>
                </a:cubicBezTo>
                <a:cubicBezTo>
                  <a:pt x="378" y="77"/>
                  <a:pt x="378" y="77"/>
                  <a:pt x="378" y="77"/>
                </a:cubicBezTo>
                <a:cubicBezTo>
                  <a:pt x="383" y="77"/>
                  <a:pt x="383" y="77"/>
                  <a:pt x="383" y="77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3" y="69"/>
                  <a:pt x="383" y="69"/>
                  <a:pt x="383" y="69"/>
                </a:cubicBezTo>
                <a:moveTo>
                  <a:pt x="28" y="74"/>
                </a:moveTo>
                <a:cubicBezTo>
                  <a:pt x="28" y="74"/>
                  <a:pt x="29" y="74"/>
                  <a:pt x="29" y="74"/>
                </a:cubicBezTo>
                <a:cubicBezTo>
                  <a:pt x="29" y="74"/>
                  <a:pt x="30" y="74"/>
                  <a:pt x="30" y="74"/>
                </a:cubicBezTo>
                <a:cubicBezTo>
                  <a:pt x="30" y="74"/>
                  <a:pt x="29" y="74"/>
                  <a:pt x="29" y="74"/>
                </a:cubicBezTo>
                <a:cubicBezTo>
                  <a:pt x="29" y="74"/>
                  <a:pt x="28" y="74"/>
                  <a:pt x="28" y="74"/>
                </a:cubicBezTo>
                <a:moveTo>
                  <a:pt x="0" y="63"/>
                </a:moveTo>
                <a:cubicBezTo>
                  <a:pt x="0" y="72"/>
                  <a:pt x="0" y="72"/>
                  <a:pt x="0" y="72"/>
                </a:cubicBezTo>
                <a:cubicBezTo>
                  <a:pt x="25" y="80"/>
                  <a:pt x="25" y="80"/>
                  <a:pt x="25" y="80"/>
                </a:cubicBezTo>
                <a:cubicBezTo>
                  <a:pt x="26" y="78"/>
                  <a:pt x="27" y="76"/>
                  <a:pt x="27" y="75"/>
                </a:cubicBezTo>
                <a:cubicBezTo>
                  <a:pt x="27" y="76"/>
                  <a:pt x="26" y="78"/>
                  <a:pt x="25" y="80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5" y="70"/>
                  <a:pt x="35" y="69"/>
                  <a:pt x="30" y="69"/>
                </a:cubicBezTo>
                <a:cubicBezTo>
                  <a:pt x="29" y="69"/>
                  <a:pt x="28" y="69"/>
                  <a:pt x="27" y="69"/>
                </a:cubicBezTo>
                <a:cubicBezTo>
                  <a:pt x="20" y="69"/>
                  <a:pt x="24" y="69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16" y="67"/>
                  <a:pt x="16" y="67"/>
                  <a:pt x="16" y="67"/>
                </a:cubicBezTo>
                <a:cubicBezTo>
                  <a:pt x="0" y="63"/>
                  <a:pt x="0" y="63"/>
                  <a:pt x="0" y="63"/>
                </a:cubicBezTo>
                <a:moveTo>
                  <a:pt x="345" y="63"/>
                </a:moveTo>
                <a:cubicBezTo>
                  <a:pt x="340" y="66"/>
                  <a:pt x="340" y="66"/>
                  <a:pt x="340" y="66"/>
                </a:cubicBezTo>
                <a:cubicBezTo>
                  <a:pt x="345" y="63"/>
                  <a:pt x="345" y="63"/>
                  <a:pt x="345" y="63"/>
                </a:cubicBezTo>
                <a:moveTo>
                  <a:pt x="381" y="63"/>
                </a:moveTo>
                <a:cubicBezTo>
                  <a:pt x="378" y="66"/>
                  <a:pt x="378" y="66"/>
                  <a:pt x="378" y="66"/>
                </a:cubicBezTo>
                <a:cubicBezTo>
                  <a:pt x="375" y="69"/>
                  <a:pt x="375" y="69"/>
                  <a:pt x="375" y="69"/>
                </a:cubicBezTo>
                <a:cubicBezTo>
                  <a:pt x="378" y="66"/>
                  <a:pt x="378" y="66"/>
                  <a:pt x="378" y="66"/>
                </a:cubicBezTo>
                <a:cubicBezTo>
                  <a:pt x="381" y="63"/>
                  <a:pt x="381" y="63"/>
                  <a:pt x="381" y="63"/>
                </a:cubicBezTo>
                <a:moveTo>
                  <a:pt x="397" y="60"/>
                </a:moveTo>
                <a:cubicBezTo>
                  <a:pt x="397" y="60"/>
                  <a:pt x="397" y="60"/>
                  <a:pt x="397" y="60"/>
                </a:cubicBezTo>
                <a:moveTo>
                  <a:pt x="421" y="60"/>
                </a:moveTo>
                <a:cubicBezTo>
                  <a:pt x="413" y="63"/>
                  <a:pt x="413" y="63"/>
                  <a:pt x="413" y="63"/>
                </a:cubicBezTo>
                <a:cubicBezTo>
                  <a:pt x="413" y="69"/>
                  <a:pt x="413" y="69"/>
                  <a:pt x="413" y="69"/>
                </a:cubicBezTo>
                <a:cubicBezTo>
                  <a:pt x="421" y="69"/>
                  <a:pt x="421" y="69"/>
                  <a:pt x="421" y="69"/>
                </a:cubicBezTo>
                <a:cubicBezTo>
                  <a:pt x="421" y="63"/>
                  <a:pt x="421" y="63"/>
                  <a:pt x="421" y="63"/>
                </a:cubicBezTo>
                <a:cubicBezTo>
                  <a:pt x="427" y="63"/>
                  <a:pt x="427" y="63"/>
                  <a:pt x="427" y="63"/>
                </a:cubicBezTo>
                <a:cubicBezTo>
                  <a:pt x="421" y="60"/>
                  <a:pt x="421" y="60"/>
                  <a:pt x="421" y="60"/>
                </a:cubicBezTo>
                <a:moveTo>
                  <a:pt x="998" y="57"/>
                </a:moveTo>
                <a:cubicBezTo>
                  <a:pt x="998" y="57"/>
                  <a:pt x="998" y="57"/>
                  <a:pt x="998" y="57"/>
                </a:cubicBezTo>
                <a:cubicBezTo>
                  <a:pt x="998" y="57"/>
                  <a:pt x="998" y="57"/>
                  <a:pt x="998" y="57"/>
                </a:cubicBezTo>
                <a:moveTo>
                  <a:pt x="348" y="52"/>
                </a:moveTo>
                <a:cubicBezTo>
                  <a:pt x="351" y="54"/>
                  <a:pt x="351" y="54"/>
                  <a:pt x="351" y="54"/>
                </a:cubicBezTo>
                <a:cubicBezTo>
                  <a:pt x="348" y="52"/>
                  <a:pt x="348" y="52"/>
                  <a:pt x="348" y="52"/>
                </a:cubicBezTo>
                <a:moveTo>
                  <a:pt x="6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9"/>
                  <a:pt x="6" y="49"/>
                  <a:pt x="6" y="49"/>
                </a:cubicBezTo>
                <a:moveTo>
                  <a:pt x="220" y="46"/>
                </a:moveTo>
                <a:cubicBezTo>
                  <a:pt x="220" y="46"/>
                  <a:pt x="220" y="46"/>
                  <a:pt x="220" y="46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20" y="46"/>
                  <a:pt x="220" y="46"/>
                  <a:pt x="220" y="46"/>
                </a:cubicBezTo>
                <a:moveTo>
                  <a:pt x="245" y="46"/>
                </a:moveTo>
                <a:cubicBezTo>
                  <a:pt x="239" y="46"/>
                  <a:pt x="239" y="46"/>
                  <a:pt x="239" y="46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45" y="46"/>
                  <a:pt x="245" y="46"/>
                  <a:pt x="245" y="46"/>
                </a:cubicBezTo>
                <a:moveTo>
                  <a:pt x="364" y="46"/>
                </a:moveTo>
                <a:cubicBezTo>
                  <a:pt x="364" y="46"/>
                  <a:pt x="364" y="46"/>
                  <a:pt x="364" y="46"/>
                </a:cubicBezTo>
                <a:moveTo>
                  <a:pt x="364" y="46"/>
                </a:moveTo>
                <a:cubicBezTo>
                  <a:pt x="364" y="46"/>
                  <a:pt x="364" y="46"/>
                  <a:pt x="364" y="46"/>
                </a:cubicBezTo>
                <a:moveTo>
                  <a:pt x="223" y="43"/>
                </a:moveTo>
                <a:cubicBezTo>
                  <a:pt x="220" y="46"/>
                  <a:pt x="220" y="46"/>
                  <a:pt x="220" y="46"/>
                </a:cubicBezTo>
                <a:cubicBezTo>
                  <a:pt x="223" y="43"/>
                  <a:pt x="223" y="43"/>
                  <a:pt x="223" y="43"/>
                </a:cubicBezTo>
                <a:moveTo>
                  <a:pt x="367" y="43"/>
                </a:moveTo>
                <a:cubicBezTo>
                  <a:pt x="364" y="46"/>
                  <a:pt x="364" y="46"/>
                  <a:pt x="364" y="46"/>
                </a:cubicBezTo>
                <a:cubicBezTo>
                  <a:pt x="367" y="43"/>
                  <a:pt x="367" y="43"/>
                  <a:pt x="367" y="43"/>
                </a:cubicBezTo>
                <a:moveTo>
                  <a:pt x="416" y="43"/>
                </a:moveTo>
                <a:cubicBezTo>
                  <a:pt x="419" y="46"/>
                  <a:pt x="419" y="46"/>
                  <a:pt x="419" y="46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27" y="52"/>
                  <a:pt x="427" y="52"/>
                  <a:pt x="427" y="52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19" y="46"/>
                  <a:pt x="419" y="46"/>
                  <a:pt x="419" y="46"/>
                </a:cubicBezTo>
                <a:cubicBezTo>
                  <a:pt x="416" y="43"/>
                  <a:pt x="416" y="43"/>
                  <a:pt x="416" y="43"/>
                </a:cubicBezTo>
                <a:moveTo>
                  <a:pt x="337" y="191"/>
                </a:moveTo>
                <a:cubicBezTo>
                  <a:pt x="340" y="191"/>
                  <a:pt x="340" y="191"/>
                  <a:pt x="340" y="191"/>
                </a:cubicBezTo>
                <a:cubicBezTo>
                  <a:pt x="337" y="191"/>
                  <a:pt x="337" y="191"/>
                  <a:pt x="337" y="191"/>
                </a:cubicBezTo>
                <a:moveTo>
                  <a:pt x="400" y="191"/>
                </a:moveTo>
                <a:cubicBezTo>
                  <a:pt x="400" y="191"/>
                  <a:pt x="400" y="191"/>
                  <a:pt x="400" y="191"/>
                </a:cubicBezTo>
                <a:moveTo>
                  <a:pt x="400" y="191"/>
                </a:moveTo>
                <a:cubicBezTo>
                  <a:pt x="400" y="191"/>
                  <a:pt x="400" y="191"/>
                  <a:pt x="400" y="191"/>
                </a:cubicBezTo>
                <a:moveTo>
                  <a:pt x="405" y="185"/>
                </a:moveTo>
                <a:cubicBezTo>
                  <a:pt x="405" y="185"/>
                  <a:pt x="405" y="185"/>
                  <a:pt x="405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5"/>
                </a:moveTo>
                <a:cubicBezTo>
                  <a:pt x="220" y="185"/>
                  <a:pt x="220" y="185"/>
                  <a:pt x="220" y="184"/>
                </a:cubicBezTo>
                <a:cubicBezTo>
                  <a:pt x="220" y="185"/>
                  <a:pt x="220" y="185"/>
                  <a:pt x="220" y="185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220" y="184"/>
                </a:move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moveTo>
                  <a:pt x="411" y="183"/>
                </a:moveTo>
                <a:cubicBezTo>
                  <a:pt x="411" y="183"/>
                  <a:pt x="411" y="183"/>
                  <a:pt x="411" y="183"/>
                </a:cubicBezTo>
                <a:moveTo>
                  <a:pt x="218" y="183"/>
                </a:moveTo>
                <a:cubicBezTo>
                  <a:pt x="218" y="183"/>
                  <a:pt x="218" y="183"/>
                  <a:pt x="218" y="183"/>
                </a:cubicBezTo>
                <a:cubicBezTo>
                  <a:pt x="218" y="183"/>
                  <a:pt x="218" y="183"/>
                  <a:pt x="218" y="183"/>
                </a:cubicBezTo>
                <a:moveTo>
                  <a:pt x="218" y="183"/>
                </a:moveTo>
                <a:cubicBezTo>
                  <a:pt x="218" y="183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3"/>
                  <a:pt x="218" y="183"/>
                </a:cubicBezTo>
                <a:cubicBezTo>
                  <a:pt x="218" y="183"/>
                  <a:pt x="218" y="183"/>
                  <a:pt x="218" y="183"/>
                </a:cubicBezTo>
                <a:moveTo>
                  <a:pt x="219" y="184"/>
                </a:moveTo>
                <a:cubicBezTo>
                  <a:pt x="219" y="183"/>
                  <a:pt x="219" y="183"/>
                  <a:pt x="218" y="182"/>
                </a:cubicBezTo>
                <a:cubicBezTo>
                  <a:pt x="219" y="183"/>
                  <a:pt x="219" y="183"/>
                  <a:pt x="219" y="184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2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moveTo>
                  <a:pt x="218" y="183"/>
                </a:move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3"/>
                </a:cubicBezTo>
                <a:moveTo>
                  <a:pt x="264" y="177"/>
                </a:moveTo>
                <a:cubicBezTo>
                  <a:pt x="264" y="177"/>
                  <a:pt x="264" y="177"/>
                  <a:pt x="264" y="177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6"/>
                  <a:pt x="265" y="176"/>
                  <a:pt x="265" y="176"/>
                </a:cubicBezTo>
                <a:cubicBezTo>
                  <a:pt x="265" y="177"/>
                  <a:pt x="264" y="177"/>
                  <a:pt x="264" y="177"/>
                </a:cubicBezTo>
                <a:moveTo>
                  <a:pt x="264" y="179"/>
                </a:moveTo>
                <a:cubicBezTo>
                  <a:pt x="270" y="175"/>
                  <a:pt x="270" y="175"/>
                  <a:pt x="270" y="17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4" y="179"/>
                  <a:pt x="264" y="179"/>
                  <a:pt x="264" y="179"/>
                </a:cubicBezTo>
                <a:moveTo>
                  <a:pt x="416" y="174"/>
                </a:moveTo>
                <a:cubicBezTo>
                  <a:pt x="416" y="174"/>
                  <a:pt x="416" y="174"/>
                  <a:pt x="416" y="174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80"/>
                  <a:pt x="419" y="180"/>
                  <a:pt x="419" y="180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80"/>
                  <a:pt x="419" y="180"/>
                  <a:pt x="419" y="180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6" y="177"/>
                  <a:pt x="416" y="177"/>
                  <a:pt x="416" y="177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1" y="183"/>
                  <a:pt x="411" y="183"/>
                  <a:pt x="411" y="183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08" y="185"/>
                  <a:pt x="408" y="185"/>
                  <a:pt x="408" y="185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05" y="185"/>
                  <a:pt x="405" y="185"/>
                  <a:pt x="405" y="185"/>
                </a:cubicBezTo>
                <a:cubicBezTo>
                  <a:pt x="402" y="188"/>
                  <a:pt x="402" y="188"/>
                  <a:pt x="402" y="188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2" y="188"/>
                  <a:pt x="402" y="188"/>
                  <a:pt x="402" y="188"/>
                </a:cubicBezTo>
                <a:cubicBezTo>
                  <a:pt x="405" y="185"/>
                  <a:pt x="405" y="185"/>
                  <a:pt x="405" y="185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11" y="183"/>
                  <a:pt x="411" y="183"/>
                  <a:pt x="411" y="183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6" y="177"/>
                  <a:pt x="416" y="177"/>
                  <a:pt x="416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6" y="174"/>
                  <a:pt x="416" y="174"/>
                  <a:pt x="416" y="174"/>
                </a:cubicBezTo>
                <a:moveTo>
                  <a:pt x="386" y="171"/>
                </a:moveTo>
                <a:cubicBezTo>
                  <a:pt x="386" y="171"/>
                  <a:pt x="386" y="171"/>
                  <a:pt x="386" y="171"/>
                </a:cubicBezTo>
                <a:moveTo>
                  <a:pt x="389" y="171"/>
                </a:moveTo>
                <a:cubicBezTo>
                  <a:pt x="392" y="171"/>
                  <a:pt x="392" y="171"/>
                  <a:pt x="392" y="171"/>
                </a:cubicBezTo>
                <a:cubicBezTo>
                  <a:pt x="389" y="171"/>
                  <a:pt x="389" y="171"/>
                  <a:pt x="389" y="171"/>
                </a:cubicBezTo>
                <a:moveTo>
                  <a:pt x="386" y="174"/>
                </a:moveTo>
                <a:cubicBezTo>
                  <a:pt x="394" y="174"/>
                  <a:pt x="394" y="174"/>
                  <a:pt x="394" y="174"/>
                </a:cubicBezTo>
                <a:cubicBezTo>
                  <a:pt x="400" y="174"/>
                  <a:pt x="400" y="174"/>
                  <a:pt x="400" y="174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3" y="169"/>
                  <a:pt x="404" y="169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5" y="169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7" y="168"/>
                  <a:pt x="408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10" y="169"/>
                </a:cubicBezTo>
                <a:cubicBezTo>
                  <a:pt x="410" y="169"/>
                  <a:pt x="410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8" y="169"/>
                  <a:pt x="407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8"/>
                  <a:pt x="405" y="168"/>
                </a:cubicBezTo>
                <a:cubicBezTo>
                  <a:pt x="405" y="168"/>
                  <a:pt x="405" y="169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4" y="169"/>
                  <a:pt x="403" y="169"/>
                  <a:pt x="403" y="169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400" y="174"/>
                  <a:pt x="400" y="174"/>
                  <a:pt x="400" y="174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4"/>
                  <a:pt x="386" y="174"/>
                  <a:pt x="386" y="174"/>
                </a:cubicBezTo>
                <a:moveTo>
                  <a:pt x="369" y="175"/>
                </a:moveTo>
                <a:cubicBezTo>
                  <a:pt x="375" y="171"/>
                  <a:pt x="375" y="168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8"/>
                  <a:pt x="375" y="171"/>
                  <a:pt x="369" y="175"/>
                </a:cubicBezTo>
                <a:cubicBezTo>
                  <a:pt x="367" y="171"/>
                  <a:pt x="367" y="171"/>
                  <a:pt x="367" y="171"/>
                </a:cubicBezTo>
                <a:cubicBezTo>
                  <a:pt x="369" y="175"/>
                  <a:pt x="369" y="175"/>
                  <a:pt x="369" y="175"/>
                </a:cubicBezTo>
                <a:moveTo>
                  <a:pt x="218" y="177"/>
                </a:moveTo>
                <a:cubicBezTo>
                  <a:pt x="218" y="171"/>
                  <a:pt x="218" y="171"/>
                  <a:pt x="218" y="171"/>
                </a:cubicBezTo>
                <a:cubicBezTo>
                  <a:pt x="218" y="169"/>
                  <a:pt x="218" y="168"/>
                  <a:pt x="218" y="166"/>
                </a:cubicBezTo>
                <a:cubicBezTo>
                  <a:pt x="218" y="168"/>
                  <a:pt x="218" y="169"/>
                  <a:pt x="218" y="171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8" y="177"/>
                  <a:pt x="218" y="177"/>
                  <a:pt x="218" y="177"/>
                </a:cubicBezTo>
                <a:moveTo>
                  <a:pt x="416" y="174"/>
                </a:moveTo>
                <a:cubicBezTo>
                  <a:pt x="416" y="174"/>
                  <a:pt x="416" y="174"/>
                  <a:pt x="416" y="174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4" y="168"/>
                  <a:pt x="424" y="168"/>
                  <a:pt x="424" y="168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1" y="168"/>
                  <a:pt x="421" y="168"/>
                  <a:pt x="421" y="168"/>
                </a:cubicBezTo>
                <a:cubicBezTo>
                  <a:pt x="424" y="166"/>
                  <a:pt x="424" y="166"/>
                  <a:pt x="424" y="166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19" y="168"/>
                  <a:pt x="419" y="168"/>
                  <a:pt x="419" y="168"/>
                </a:cubicBezTo>
                <a:cubicBezTo>
                  <a:pt x="416" y="174"/>
                  <a:pt x="416" y="174"/>
                  <a:pt x="416" y="174"/>
                </a:cubicBezTo>
                <a:moveTo>
                  <a:pt x="411" y="169"/>
                </a:move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4" y="169"/>
                  <a:pt x="414" y="168"/>
                  <a:pt x="416" y="161"/>
                </a:cubicBezTo>
                <a:cubicBezTo>
                  <a:pt x="416" y="161"/>
                  <a:pt x="416" y="161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1"/>
                  <a:pt x="416" y="161"/>
                  <a:pt x="416" y="161"/>
                </a:cubicBezTo>
                <a:cubicBezTo>
                  <a:pt x="414" y="168"/>
                  <a:pt x="414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1" y="169"/>
                  <a:pt x="411" y="169"/>
                </a:cubicBezTo>
                <a:moveTo>
                  <a:pt x="416" y="160"/>
                </a:move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160"/>
                  <a:pt x="416" y="160"/>
                  <a:pt x="416" y="160"/>
                </a:cubicBezTo>
                <a:moveTo>
                  <a:pt x="416" y="160"/>
                </a:moveTo>
                <a:cubicBezTo>
                  <a:pt x="416" y="160"/>
                  <a:pt x="416" y="160"/>
                  <a:pt x="416" y="160"/>
                </a:cubicBezTo>
                <a:moveTo>
                  <a:pt x="425" y="160"/>
                </a:moveTo>
                <a:cubicBezTo>
                  <a:pt x="425" y="160"/>
                  <a:pt x="425" y="160"/>
                  <a:pt x="425" y="160"/>
                </a:cubicBezTo>
                <a:moveTo>
                  <a:pt x="220" y="157"/>
                </a:moveTo>
                <a:cubicBezTo>
                  <a:pt x="219" y="151"/>
                  <a:pt x="219" y="151"/>
                  <a:pt x="219" y="151"/>
                </a:cubicBezTo>
                <a:cubicBezTo>
                  <a:pt x="220" y="157"/>
                  <a:pt x="220" y="157"/>
                  <a:pt x="220" y="157"/>
                </a:cubicBezTo>
                <a:cubicBezTo>
                  <a:pt x="220" y="157"/>
                  <a:pt x="220" y="157"/>
                  <a:pt x="220" y="157"/>
                </a:cubicBezTo>
                <a:moveTo>
                  <a:pt x="356" y="146"/>
                </a:moveTo>
                <a:cubicBezTo>
                  <a:pt x="356" y="146"/>
                  <a:pt x="356" y="146"/>
                  <a:pt x="356" y="146"/>
                </a:cubicBezTo>
                <a:moveTo>
                  <a:pt x="368" y="140"/>
                </a:moveTo>
                <a:cubicBezTo>
                  <a:pt x="368" y="140"/>
                  <a:pt x="369" y="140"/>
                  <a:pt x="369" y="140"/>
                </a:cubicBezTo>
                <a:cubicBezTo>
                  <a:pt x="369" y="140"/>
                  <a:pt x="368" y="140"/>
                  <a:pt x="368" y="140"/>
                </a:cubicBezTo>
                <a:moveTo>
                  <a:pt x="369" y="139"/>
                </a:move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moveTo>
                  <a:pt x="369" y="139"/>
                </a:moveTo>
                <a:cubicBezTo>
                  <a:pt x="369" y="139"/>
                  <a:pt x="369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moveTo>
                  <a:pt x="367" y="139"/>
                </a:moveTo>
                <a:cubicBezTo>
                  <a:pt x="367" y="139"/>
                  <a:pt x="367" y="139"/>
                  <a:pt x="367" y="139"/>
                </a:cubicBezTo>
                <a:cubicBezTo>
                  <a:pt x="367" y="139"/>
                  <a:pt x="367" y="139"/>
                  <a:pt x="368" y="139"/>
                </a:cubicBezTo>
                <a:cubicBezTo>
                  <a:pt x="368" y="139"/>
                  <a:pt x="368" y="139"/>
                  <a:pt x="369" y="139"/>
                </a:cubicBezTo>
                <a:cubicBezTo>
                  <a:pt x="369" y="139"/>
                  <a:pt x="369" y="139"/>
                  <a:pt x="369" y="139"/>
                </a:cubicBezTo>
                <a:cubicBezTo>
                  <a:pt x="368" y="139"/>
                  <a:pt x="368" y="139"/>
                  <a:pt x="368" y="139"/>
                </a:cubicBezTo>
                <a:cubicBezTo>
                  <a:pt x="367" y="139"/>
                  <a:pt x="367" y="139"/>
                  <a:pt x="367" y="139"/>
                </a:cubicBezTo>
                <a:cubicBezTo>
                  <a:pt x="367" y="139"/>
                  <a:pt x="367" y="139"/>
                  <a:pt x="367" y="139"/>
                </a:cubicBezTo>
                <a:moveTo>
                  <a:pt x="362" y="143"/>
                </a:moveTo>
                <a:cubicBezTo>
                  <a:pt x="359" y="137"/>
                  <a:pt x="359" y="137"/>
                  <a:pt x="359" y="137"/>
                </a:cubicBezTo>
                <a:cubicBezTo>
                  <a:pt x="362" y="143"/>
                  <a:pt x="362" y="143"/>
                  <a:pt x="362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8" y="151"/>
                  <a:pt x="378" y="151"/>
                  <a:pt x="37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81" y="157"/>
                  <a:pt x="381" y="157"/>
                  <a:pt x="381" y="157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1" y="166"/>
                  <a:pt x="391" y="166"/>
                  <a:pt x="391" y="166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389" y="166"/>
                  <a:pt x="389" y="166"/>
                  <a:pt x="389" y="166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3" y="160"/>
                  <a:pt x="383" y="160"/>
                  <a:pt x="383" y="160"/>
                </a:cubicBezTo>
                <a:cubicBezTo>
                  <a:pt x="376" y="162"/>
                  <a:pt x="375" y="163"/>
                  <a:pt x="375" y="164"/>
                </a:cubicBezTo>
                <a:cubicBezTo>
                  <a:pt x="375" y="164"/>
                  <a:pt x="375" y="164"/>
                  <a:pt x="375" y="164"/>
                </a:cubicBezTo>
                <a:cubicBezTo>
                  <a:pt x="375" y="163"/>
                  <a:pt x="376" y="162"/>
                  <a:pt x="383" y="160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6" y="157"/>
                  <a:pt x="386" y="157"/>
                  <a:pt x="386" y="157"/>
                </a:cubicBezTo>
                <a:cubicBezTo>
                  <a:pt x="381" y="157"/>
                  <a:pt x="381" y="157"/>
                  <a:pt x="381" y="157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3" y="171"/>
                  <a:pt x="373" y="171"/>
                  <a:pt x="373" y="171"/>
                </a:cubicBezTo>
                <a:cubicBezTo>
                  <a:pt x="367" y="171"/>
                  <a:pt x="367" y="171"/>
                  <a:pt x="367" y="171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59" y="151"/>
                  <a:pt x="359" y="151"/>
                  <a:pt x="359" y="151"/>
                </a:cubicBezTo>
                <a:cubicBezTo>
                  <a:pt x="350" y="154"/>
                  <a:pt x="350" y="154"/>
                  <a:pt x="350" y="154"/>
                </a:cubicBezTo>
                <a:cubicBezTo>
                  <a:pt x="359" y="151"/>
                  <a:pt x="359" y="151"/>
                  <a:pt x="359" y="151"/>
                </a:cubicBezTo>
                <a:cubicBezTo>
                  <a:pt x="354" y="151"/>
                  <a:pt x="354" y="151"/>
                  <a:pt x="354" y="151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59" y="146"/>
                  <a:pt x="359" y="146"/>
                  <a:pt x="359" y="146"/>
                </a:cubicBezTo>
                <a:cubicBezTo>
                  <a:pt x="362" y="143"/>
                  <a:pt x="362" y="143"/>
                  <a:pt x="362" y="143"/>
                </a:cubicBezTo>
                <a:cubicBezTo>
                  <a:pt x="359" y="146"/>
                  <a:pt x="359" y="146"/>
                  <a:pt x="359" y="146"/>
                </a:cubicBezTo>
                <a:cubicBezTo>
                  <a:pt x="362" y="143"/>
                  <a:pt x="362" y="143"/>
                  <a:pt x="362" y="143"/>
                </a:cubicBezTo>
                <a:moveTo>
                  <a:pt x="369" y="139"/>
                </a:moveTo>
                <a:cubicBezTo>
                  <a:pt x="368" y="138"/>
                  <a:pt x="368" y="137"/>
                  <a:pt x="367" y="135"/>
                </a:cubicBezTo>
                <a:cubicBezTo>
                  <a:pt x="368" y="137"/>
                  <a:pt x="368" y="138"/>
                  <a:pt x="369" y="139"/>
                </a:cubicBezTo>
                <a:moveTo>
                  <a:pt x="324" y="134"/>
                </a:moveTo>
                <a:cubicBezTo>
                  <a:pt x="321" y="133"/>
                  <a:pt x="318" y="132"/>
                  <a:pt x="318" y="129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18" y="132"/>
                  <a:pt x="321" y="133"/>
                  <a:pt x="324" y="134"/>
                </a:cubicBezTo>
                <a:cubicBezTo>
                  <a:pt x="324" y="134"/>
                  <a:pt x="324" y="134"/>
                  <a:pt x="324" y="134"/>
                </a:cubicBezTo>
                <a:moveTo>
                  <a:pt x="324" y="129"/>
                </a:moveTo>
                <a:cubicBezTo>
                  <a:pt x="324" y="129"/>
                  <a:pt x="324" y="129"/>
                  <a:pt x="324" y="129"/>
                </a:cubicBezTo>
                <a:cubicBezTo>
                  <a:pt x="330" y="136"/>
                  <a:pt x="330" y="136"/>
                  <a:pt x="330" y="136"/>
                </a:cubicBezTo>
                <a:cubicBezTo>
                  <a:pt x="334" y="134"/>
                  <a:pt x="335" y="131"/>
                  <a:pt x="335" y="130"/>
                </a:cubicBezTo>
                <a:cubicBezTo>
                  <a:pt x="335" y="130"/>
                  <a:pt x="335" y="130"/>
                  <a:pt x="335" y="130"/>
                </a:cubicBezTo>
                <a:cubicBezTo>
                  <a:pt x="335" y="131"/>
                  <a:pt x="334" y="134"/>
                  <a:pt x="330" y="136"/>
                </a:cubicBezTo>
                <a:cubicBezTo>
                  <a:pt x="324" y="129"/>
                  <a:pt x="324" y="129"/>
                  <a:pt x="324" y="129"/>
                </a:cubicBezTo>
                <a:moveTo>
                  <a:pt x="322" y="124"/>
                </a:moveTo>
                <a:cubicBezTo>
                  <a:pt x="323" y="124"/>
                  <a:pt x="324" y="124"/>
                  <a:pt x="325" y="124"/>
                </a:cubicBezTo>
                <a:cubicBezTo>
                  <a:pt x="330" y="124"/>
                  <a:pt x="335" y="126"/>
                  <a:pt x="335" y="130"/>
                </a:cubicBezTo>
                <a:cubicBezTo>
                  <a:pt x="335" y="126"/>
                  <a:pt x="330" y="124"/>
                  <a:pt x="325" y="124"/>
                </a:cubicBezTo>
                <a:cubicBezTo>
                  <a:pt x="324" y="124"/>
                  <a:pt x="323" y="124"/>
                  <a:pt x="322" y="124"/>
                </a:cubicBezTo>
                <a:moveTo>
                  <a:pt x="85" y="111"/>
                </a:moveTo>
                <a:cubicBezTo>
                  <a:pt x="85" y="111"/>
                  <a:pt x="85" y="111"/>
                  <a:pt x="85" y="111"/>
                </a:cubicBezTo>
                <a:moveTo>
                  <a:pt x="452" y="109"/>
                </a:moveTo>
                <a:cubicBezTo>
                  <a:pt x="452" y="109"/>
                  <a:pt x="452" y="109"/>
                  <a:pt x="452" y="109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52" y="109"/>
                  <a:pt x="452" y="109"/>
                  <a:pt x="452" y="109"/>
                </a:cubicBezTo>
                <a:moveTo>
                  <a:pt x="85" y="111"/>
                </a:moveTo>
                <a:cubicBezTo>
                  <a:pt x="87" y="109"/>
                  <a:pt x="87" y="109"/>
                  <a:pt x="87" y="109"/>
                </a:cubicBezTo>
                <a:cubicBezTo>
                  <a:pt x="85" y="111"/>
                  <a:pt x="85" y="111"/>
                  <a:pt x="85" y="111"/>
                </a:cubicBezTo>
                <a:moveTo>
                  <a:pt x="310" y="114"/>
                </a:moveTo>
                <a:cubicBezTo>
                  <a:pt x="310" y="109"/>
                  <a:pt x="310" y="109"/>
                  <a:pt x="310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10" y="114"/>
                  <a:pt x="310" y="114"/>
                  <a:pt x="310" y="114"/>
                </a:cubicBezTo>
                <a:moveTo>
                  <a:pt x="457" y="106"/>
                </a:moveTo>
                <a:cubicBezTo>
                  <a:pt x="457" y="106"/>
                  <a:pt x="457" y="106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moveTo>
                  <a:pt x="452" y="109"/>
                </a:moveTo>
                <a:cubicBezTo>
                  <a:pt x="449" y="109"/>
                  <a:pt x="446" y="106"/>
                  <a:pt x="444" y="104"/>
                </a:cubicBezTo>
                <a:cubicBezTo>
                  <a:pt x="446" y="106"/>
                  <a:pt x="449" y="109"/>
                  <a:pt x="452" y="109"/>
                </a:cubicBezTo>
                <a:moveTo>
                  <a:pt x="444" y="104"/>
                </a:moveTo>
                <a:cubicBezTo>
                  <a:pt x="444" y="104"/>
                  <a:pt x="444" y="104"/>
                  <a:pt x="444" y="103"/>
                </a:cubicBezTo>
                <a:cubicBezTo>
                  <a:pt x="444" y="104"/>
                  <a:pt x="444" y="104"/>
                  <a:pt x="444" y="104"/>
                </a:cubicBezTo>
                <a:moveTo>
                  <a:pt x="444" y="103"/>
                </a:moveTo>
                <a:cubicBezTo>
                  <a:pt x="444" y="103"/>
                  <a:pt x="444" y="103"/>
                  <a:pt x="444" y="103"/>
                </a:cubicBezTo>
                <a:cubicBezTo>
                  <a:pt x="444" y="103"/>
                  <a:pt x="444" y="103"/>
                  <a:pt x="444" y="103"/>
                </a:cubicBezTo>
                <a:moveTo>
                  <a:pt x="444" y="103"/>
                </a:moveTo>
                <a:cubicBezTo>
                  <a:pt x="444" y="103"/>
                  <a:pt x="444" y="103"/>
                  <a:pt x="444" y="103"/>
                </a:cubicBezTo>
                <a:cubicBezTo>
                  <a:pt x="444" y="103"/>
                  <a:pt x="444" y="103"/>
                  <a:pt x="444" y="103"/>
                </a:cubicBezTo>
                <a:moveTo>
                  <a:pt x="443" y="103"/>
                </a:moveTo>
                <a:cubicBezTo>
                  <a:pt x="443" y="103"/>
                  <a:pt x="443" y="103"/>
                  <a:pt x="443" y="103"/>
                </a:cubicBezTo>
                <a:cubicBezTo>
                  <a:pt x="443" y="103"/>
                  <a:pt x="443" y="103"/>
                  <a:pt x="443" y="103"/>
                </a:cubicBezTo>
                <a:moveTo>
                  <a:pt x="90" y="103"/>
                </a:moveTo>
                <a:cubicBezTo>
                  <a:pt x="90" y="103"/>
                  <a:pt x="90" y="103"/>
                  <a:pt x="90" y="103"/>
                </a:cubicBezTo>
                <a:moveTo>
                  <a:pt x="277" y="106"/>
                </a:moveTo>
                <a:cubicBezTo>
                  <a:pt x="294" y="103"/>
                  <a:pt x="294" y="103"/>
                  <a:pt x="294" y="103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6"/>
                  <a:pt x="277" y="106"/>
                  <a:pt x="277" y="106"/>
                </a:cubicBezTo>
                <a:moveTo>
                  <a:pt x="258" y="91"/>
                </a:moveTo>
                <a:cubicBezTo>
                  <a:pt x="258" y="91"/>
                  <a:pt x="258" y="91"/>
                  <a:pt x="258" y="91"/>
                </a:cubicBezTo>
                <a:moveTo>
                  <a:pt x="123" y="91"/>
                </a:moveTo>
                <a:cubicBezTo>
                  <a:pt x="123" y="91"/>
                  <a:pt x="123" y="91"/>
                  <a:pt x="123" y="91"/>
                </a:cubicBezTo>
                <a:moveTo>
                  <a:pt x="68" y="86"/>
                </a:move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moveTo>
                  <a:pt x="286" y="85"/>
                </a:moveTo>
                <a:cubicBezTo>
                  <a:pt x="286" y="85"/>
                  <a:pt x="286" y="85"/>
                  <a:pt x="286" y="85"/>
                </a:cubicBezTo>
                <a:cubicBezTo>
                  <a:pt x="281" y="92"/>
                  <a:pt x="277" y="93"/>
                  <a:pt x="267" y="94"/>
                </a:cubicBezTo>
                <a:cubicBezTo>
                  <a:pt x="253" y="98"/>
                  <a:pt x="253" y="98"/>
                  <a:pt x="253" y="98"/>
                </a:cubicBezTo>
                <a:cubicBezTo>
                  <a:pt x="253" y="91"/>
                  <a:pt x="253" y="91"/>
                  <a:pt x="253" y="91"/>
                </a:cubicBezTo>
                <a:cubicBezTo>
                  <a:pt x="253" y="98"/>
                  <a:pt x="253" y="98"/>
                  <a:pt x="253" y="98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58" y="91"/>
                  <a:pt x="258" y="91"/>
                  <a:pt x="258" y="91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77" y="93"/>
                  <a:pt x="281" y="92"/>
                  <a:pt x="286" y="85"/>
                </a:cubicBezTo>
                <a:moveTo>
                  <a:pt x="286" y="85"/>
                </a:moveTo>
                <a:cubicBezTo>
                  <a:pt x="286" y="85"/>
                  <a:pt x="286" y="85"/>
                  <a:pt x="286" y="85"/>
                </a:cubicBezTo>
                <a:moveTo>
                  <a:pt x="250" y="74"/>
                </a:moveTo>
                <a:cubicBezTo>
                  <a:pt x="250" y="74"/>
                  <a:pt x="250" y="74"/>
                  <a:pt x="250" y="74"/>
                </a:cubicBezTo>
                <a:moveTo>
                  <a:pt x="237" y="69"/>
                </a:moveTo>
                <a:cubicBezTo>
                  <a:pt x="237" y="69"/>
                  <a:pt x="237" y="69"/>
                  <a:pt x="237" y="69"/>
                </a:cubicBezTo>
                <a:moveTo>
                  <a:pt x="237" y="69"/>
                </a:moveTo>
                <a:cubicBezTo>
                  <a:pt x="237" y="69"/>
                  <a:pt x="237" y="69"/>
                  <a:pt x="237" y="69"/>
                </a:cubicBezTo>
                <a:cubicBezTo>
                  <a:pt x="242" y="69"/>
                  <a:pt x="242" y="69"/>
                  <a:pt x="242" y="69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5" y="77"/>
                  <a:pt x="245" y="77"/>
                  <a:pt x="245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29" y="80"/>
                  <a:pt x="229" y="80"/>
                  <a:pt x="229" y="80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80"/>
                  <a:pt x="229" y="80"/>
                  <a:pt x="229" y="80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1" y="77"/>
                  <a:pt x="231" y="77"/>
                  <a:pt x="231" y="77"/>
                </a:cubicBezTo>
                <a:cubicBezTo>
                  <a:pt x="232" y="75"/>
                  <a:pt x="233" y="73"/>
                  <a:pt x="233" y="72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1" y="73"/>
                  <a:pt x="231" y="72"/>
                  <a:pt x="232" y="72"/>
                </a:cubicBezTo>
                <a:cubicBezTo>
                  <a:pt x="232" y="72"/>
                  <a:pt x="232" y="71"/>
                  <a:pt x="232" y="71"/>
                </a:cubicBezTo>
                <a:cubicBezTo>
                  <a:pt x="233" y="71"/>
                  <a:pt x="233" y="71"/>
                  <a:pt x="233" y="72"/>
                </a:cubicBezTo>
                <a:cubicBezTo>
                  <a:pt x="233" y="72"/>
                  <a:pt x="235" y="71"/>
                  <a:pt x="237" y="69"/>
                </a:cubicBezTo>
                <a:moveTo>
                  <a:pt x="293" y="60"/>
                </a:moveTo>
                <a:cubicBezTo>
                  <a:pt x="293" y="60"/>
                  <a:pt x="293" y="60"/>
                  <a:pt x="293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3" y="60"/>
                  <a:pt x="293" y="60"/>
                  <a:pt x="293" y="60"/>
                </a:cubicBezTo>
                <a:moveTo>
                  <a:pt x="294" y="60"/>
                </a:move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4" y="60"/>
                  <a:pt x="294" y="60"/>
                  <a:pt x="294" y="60"/>
                </a:cubicBezTo>
                <a:moveTo>
                  <a:pt x="293" y="60"/>
                </a:moveTo>
                <a:cubicBezTo>
                  <a:pt x="293" y="60"/>
                  <a:pt x="292" y="60"/>
                  <a:pt x="292" y="60"/>
                </a:cubicBezTo>
                <a:cubicBezTo>
                  <a:pt x="292" y="60"/>
                  <a:pt x="293" y="60"/>
                  <a:pt x="293" y="60"/>
                </a:cubicBezTo>
                <a:moveTo>
                  <a:pt x="267" y="60"/>
                </a:moveTo>
                <a:cubicBezTo>
                  <a:pt x="267" y="60"/>
                  <a:pt x="267" y="60"/>
                  <a:pt x="267" y="60"/>
                </a:cubicBezTo>
                <a:cubicBezTo>
                  <a:pt x="275" y="57"/>
                  <a:pt x="275" y="57"/>
                  <a:pt x="275" y="57"/>
                </a:cubicBezTo>
                <a:cubicBezTo>
                  <a:pt x="275" y="57"/>
                  <a:pt x="275" y="57"/>
                  <a:pt x="275" y="57"/>
                </a:cubicBezTo>
                <a:cubicBezTo>
                  <a:pt x="267" y="60"/>
                  <a:pt x="267" y="60"/>
                  <a:pt x="267" y="60"/>
                </a:cubicBezTo>
                <a:moveTo>
                  <a:pt x="74" y="54"/>
                </a:moveTo>
                <a:cubicBezTo>
                  <a:pt x="74" y="54"/>
                  <a:pt x="74" y="54"/>
                  <a:pt x="74" y="54"/>
                </a:cubicBezTo>
                <a:moveTo>
                  <a:pt x="253" y="40"/>
                </a:moveTo>
                <a:cubicBezTo>
                  <a:pt x="245" y="46"/>
                  <a:pt x="245" y="46"/>
                  <a:pt x="245" y="46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58" y="63"/>
                  <a:pt x="258" y="63"/>
                  <a:pt x="258" y="63"/>
                </a:cubicBezTo>
                <a:cubicBezTo>
                  <a:pt x="258" y="69"/>
                  <a:pt x="258" y="69"/>
                  <a:pt x="258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61" y="60"/>
                  <a:pt x="261" y="60"/>
                  <a:pt x="261" y="60"/>
                </a:cubicBezTo>
                <a:cubicBezTo>
                  <a:pt x="267" y="60"/>
                  <a:pt x="267" y="60"/>
                  <a:pt x="267" y="60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75" y="63"/>
                  <a:pt x="275" y="63"/>
                  <a:pt x="275" y="63"/>
                </a:cubicBezTo>
                <a:cubicBezTo>
                  <a:pt x="288" y="60"/>
                  <a:pt x="288" y="60"/>
                  <a:pt x="288" y="60"/>
                </a:cubicBezTo>
                <a:cubicBezTo>
                  <a:pt x="290" y="60"/>
                  <a:pt x="291" y="60"/>
                  <a:pt x="292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1" y="60"/>
                  <a:pt x="290" y="60"/>
                  <a:pt x="288" y="60"/>
                </a:cubicBezTo>
                <a:cubicBezTo>
                  <a:pt x="275" y="63"/>
                  <a:pt x="275" y="63"/>
                  <a:pt x="275" y="63"/>
                </a:cubicBezTo>
                <a:cubicBezTo>
                  <a:pt x="291" y="63"/>
                  <a:pt x="291" y="63"/>
                  <a:pt x="291" y="63"/>
                </a:cubicBezTo>
                <a:cubicBezTo>
                  <a:pt x="291" y="72"/>
                  <a:pt x="291" y="72"/>
                  <a:pt x="291" y="72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58" y="69"/>
                  <a:pt x="258" y="69"/>
                  <a:pt x="258" y="69"/>
                </a:cubicBezTo>
                <a:cubicBezTo>
                  <a:pt x="258" y="63"/>
                  <a:pt x="258" y="63"/>
                  <a:pt x="258" y="63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66" y="69"/>
                  <a:pt x="66" y="69"/>
                  <a:pt x="66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69"/>
                  <a:pt x="79" y="69"/>
                  <a:pt x="79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69"/>
                  <a:pt x="74" y="69"/>
                  <a:pt x="74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1"/>
                  <a:pt x="65" y="72"/>
                  <a:pt x="63" y="72"/>
                </a:cubicBezTo>
                <a:cubicBezTo>
                  <a:pt x="62" y="72"/>
                  <a:pt x="60" y="72"/>
                  <a:pt x="57" y="72"/>
                </a:cubicBezTo>
                <a:cubicBezTo>
                  <a:pt x="54" y="72"/>
                  <a:pt x="53" y="71"/>
                  <a:pt x="52" y="71"/>
                </a:cubicBezTo>
                <a:cubicBezTo>
                  <a:pt x="51" y="71"/>
                  <a:pt x="54" y="72"/>
                  <a:pt x="49" y="75"/>
                </a:cubicBezTo>
                <a:cubicBezTo>
                  <a:pt x="55" y="80"/>
                  <a:pt x="55" y="80"/>
                  <a:pt x="55" y="80"/>
                </a:cubicBezTo>
                <a:cubicBezTo>
                  <a:pt x="52" y="74"/>
                  <a:pt x="52" y="74"/>
                  <a:pt x="52" y="74"/>
                </a:cubicBezTo>
                <a:cubicBezTo>
                  <a:pt x="55" y="80"/>
                  <a:pt x="55" y="80"/>
                  <a:pt x="55" y="80"/>
                </a:cubicBezTo>
                <a:cubicBezTo>
                  <a:pt x="77" y="81"/>
                  <a:pt x="77" y="81"/>
                  <a:pt x="77" y="81"/>
                </a:cubicBezTo>
                <a:cubicBezTo>
                  <a:pt x="68" y="86"/>
                  <a:pt x="68" y="86"/>
                  <a:pt x="68" y="86"/>
                </a:cubicBezTo>
                <a:cubicBezTo>
                  <a:pt x="63" y="86"/>
                  <a:pt x="57" y="86"/>
                  <a:pt x="57" y="91"/>
                </a:cubicBezTo>
                <a:cubicBezTo>
                  <a:pt x="57" y="95"/>
                  <a:pt x="63" y="98"/>
                  <a:pt x="66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60" y="94"/>
                  <a:pt x="60" y="94"/>
                  <a:pt x="60" y="94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7" y="96"/>
                  <a:pt x="102" y="101"/>
                  <a:pt x="114" y="94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82" y="99"/>
                  <a:pt x="182" y="99"/>
                  <a:pt x="182" y="99"/>
                </a:cubicBezTo>
                <a:cubicBezTo>
                  <a:pt x="185" y="106"/>
                  <a:pt x="185" y="106"/>
                  <a:pt x="185" y="106"/>
                </a:cubicBezTo>
                <a:cubicBezTo>
                  <a:pt x="188" y="109"/>
                  <a:pt x="188" y="109"/>
                  <a:pt x="188" y="109"/>
                </a:cubicBezTo>
                <a:cubicBezTo>
                  <a:pt x="190" y="111"/>
                  <a:pt x="190" y="111"/>
                  <a:pt x="190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6"/>
                  <a:pt x="207" y="126"/>
                  <a:pt x="207" y="126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31"/>
                  <a:pt x="207" y="131"/>
                  <a:pt x="207" y="131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218" y="137"/>
                  <a:pt x="218" y="137"/>
                  <a:pt x="218" y="137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3" y="143"/>
                  <a:pt x="223" y="143"/>
                  <a:pt x="223" y="143"/>
                </a:cubicBezTo>
                <a:cubicBezTo>
                  <a:pt x="226" y="152"/>
                  <a:pt x="226" y="152"/>
                  <a:pt x="226" y="152"/>
                </a:cubicBezTo>
                <a:cubicBezTo>
                  <a:pt x="223" y="143"/>
                  <a:pt x="223" y="143"/>
                  <a:pt x="223" y="143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17" y="143"/>
                  <a:pt x="217" y="143"/>
                  <a:pt x="217" y="143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18" y="137"/>
                  <a:pt x="218" y="137"/>
                  <a:pt x="218" y="137"/>
                </a:cubicBezTo>
                <a:cubicBezTo>
                  <a:pt x="215" y="140"/>
                  <a:pt x="215" y="140"/>
                  <a:pt x="215" y="140"/>
                </a:cubicBezTo>
                <a:cubicBezTo>
                  <a:pt x="210" y="137"/>
                  <a:pt x="210" y="137"/>
                  <a:pt x="210" y="137"/>
                </a:cubicBezTo>
                <a:cubicBezTo>
                  <a:pt x="207" y="140"/>
                  <a:pt x="207" y="140"/>
                  <a:pt x="207" y="140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6" y="161"/>
                  <a:pt x="215" y="163"/>
                  <a:pt x="215" y="171"/>
                </a:cubicBezTo>
                <a:cubicBezTo>
                  <a:pt x="215" y="177"/>
                  <a:pt x="215" y="177"/>
                  <a:pt x="215" y="177"/>
                </a:cubicBezTo>
                <a:cubicBezTo>
                  <a:pt x="215" y="182"/>
                  <a:pt x="215" y="182"/>
                  <a:pt x="215" y="182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409" y="195"/>
                  <a:pt x="409" y="195"/>
                  <a:pt x="409" y="195"/>
                </a:cubicBezTo>
                <a:cubicBezTo>
                  <a:pt x="410" y="194"/>
                  <a:pt x="410" y="194"/>
                  <a:pt x="410" y="194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6" y="188"/>
                  <a:pt x="416" y="188"/>
                  <a:pt x="416" y="188"/>
                </a:cubicBezTo>
                <a:cubicBezTo>
                  <a:pt x="419" y="188"/>
                  <a:pt x="419" y="188"/>
                  <a:pt x="419" y="188"/>
                </a:cubicBezTo>
                <a:cubicBezTo>
                  <a:pt x="427" y="185"/>
                  <a:pt x="427" y="185"/>
                  <a:pt x="427" y="185"/>
                </a:cubicBezTo>
                <a:cubicBezTo>
                  <a:pt x="430" y="183"/>
                  <a:pt x="430" y="183"/>
                  <a:pt x="430" y="183"/>
                </a:cubicBezTo>
                <a:cubicBezTo>
                  <a:pt x="438" y="183"/>
                  <a:pt x="438" y="183"/>
                  <a:pt x="438" y="183"/>
                </a:cubicBezTo>
                <a:cubicBezTo>
                  <a:pt x="438" y="174"/>
                  <a:pt x="438" y="174"/>
                  <a:pt x="438" y="174"/>
                </a:cubicBezTo>
                <a:cubicBezTo>
                  <a:pt x="438" y="171"/>
                  <a:pt x="438" y="171"/>
                  <a:pt x="438" y="171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2" y="171"/>
                  <a:pt x="432" y="171"/>
                  <a:pt x="432" y="171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24" y="168"/>
                  <a:pt x="424" y="168"/>
                  <a:pt x="424" y="168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32" y="166"/>
                  <a:pt x="432" y="166"/>
                  <a:pt x="432" y="166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25" y="160"/>
                  <a:pt x="425" y="160"/>
                  <a:pt x="425" y="160"/>
                </a:cubicBezTo>
                <a:cubicBezTo>
                  <a:pt x="424" y="160"/>
                  <a:pt x="424" y="160"/>
                  <a:pt x="424" y="160"/>
                </a:cubicBezTo>
                <a:cubicBezTo>
                  <a:pt x="425" y="160"/>
                  <a:pt x="425" y="160"/>
                  <a:pt x="425" y="160"/>
                </a:cubicBezTo>
                <a:cubicBezTo>
                  <a:pt x="427" y="157"/>
                  <a:pt x="427" y="157"/>
                  <a:pt x="427" y="157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32" y="166"/>
                  <a:pt x="432" y="166"/>
                  <a:pt x="432" y="166"/>
                </a:cubicBezTo>
                <a:cubicBezTo>
                  <a:pt x="432" y="168"/>
                  <a:pt x="432" y="168"/>
                  <a:pt x="432" y="168"/>
                </a:cubicBezTo>
                <a:cubicBezTo>
                  <a:pt x="432" y="171"/>
                  <a:pt x="432" y="171"/>
                  <a:pt x="432" y="171"/>
                </a:cubicBezTo>
                <a:cubicBezTo>
                  <a:pt x="435" y="171"/>
                  <a:pt x="435" y="171"/>
                  <a:pt x="435" y="171"/>
                </a:cubicBezTo>
                <a:cubicBezTo>
                  <a:pt x="435" y="166"/>
                  <a:pt x="435" y="166"/>
                  <a:pt x="435" y="166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54" y="158"/>
                  <a:pt x="454" y="158"/>
                  <a:pt x="454" y="158"/>
                </a:cubicBezTo>
                <a:cubicBezTo>
                  <a:pt x="466" y="159"/>
                  <a:pt x="466" y="159"/>
                  <a:pt x="466" y="159"/>
                </a:cubicBezTo>
                <a:cubicBezTo>
                  <a:pt x="454" y="158"/>
                  <a:pt x="454" y="158"/>
                  <a:pt x="454" y="158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57" y="160"/>
                  <a:pt x="457" y="160"/>
                  <a:pt x="457" y="160"/>
                </a:cubicBezTo>
                <a:cubicBezTo>
                  <a:pt x="460" y="169"/>
                  <a:pt x="460" y="169"/>
                  <a:pt x="460" y="169"/>
                </a:cubicBezTo>
                <a:cubicBezTo>
                  <a:pt x="470" y="166"/>
                  <a:pt x="470" y="166"/>
                  <a:pt x="470" y="166"/>
                </a:cubicBezTo>
                <a:cubicBezTo>
                  <a:pt x="476" y="161"/>
                  <a:pt x="476" y="161"/>
                  <a:pt x="476" y="161"/>
                </a:cubicBezTo>
                <a:cubicBezTo>
                  <a:pt x="468" y="157"/>
                  <a:pt x="468" y="157"/>
                  <a:pt x="468" y="157"/>
                </a:cubicBezTo>
                <a:cubicBezTo>
                  <a:pt x="464" y="155"/>
                  <a:pt x="464" y="155"/>
                  <a:pt x="464" y="155"/>
                </a:cubicBezTo>
                <a:cubicBezTo>
                  <a:pt x="462" y="151"/>
                  <a:pt x="462" y="151"/>
                  <a:pt x="462" y="151"/>
                </a:cubicBezTo>
                <a:cubicBezTo>
                  <a:pt x="462" y="148"/>
                  <a:pt x="462" y="148"/>
                  <a:pt x="462" y="148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54" y="148"/>
                  <a:pt x="454" y="148"/>
                  <a:pt x="454" y="148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62" y="148"/>
                  <a:pt x="462" y="148"/>
                  <a:pt x="462" y="148"/>
                </a:cubicBezTo>
                <a:cubicBezTo>
                  <a:pt x="465" y="146"/>
                  <a:pt x="465" y="146"/>
                  <a:pt x="465" y="146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9" y="140"/>
                  <a:pt x="449" y="140"/>
                  <a:pt x="449" y="140"/>
                </a:cubicBezTo>
                <a:cubicBezTo>
                  <a:pt x="443" y="140"/>
                  <a:pt x="443" y="140"/>
                  <a:pt x="443" y="140"/>
                </a:cubicBezTo>
                <a:cubicBezTo>
                  <a:pt x="435" y="151"/>
                  <a:pt x="435" y="151"/>
                  <a:pt x="435" y="151"/>
                </a:cubicBezTo>
                <a:cubicBezTo>
                  <a:pt x="443" y="140"/>
                  <a:pt x="443" y="140"/>
                  <a:pt x="443" y="140"/>
                </a:cubicBezTo>
                <a:cubicBezTo>
                  <a:pt x="449" y="140"/>
                  <a:pt x="449" y="140"/>
                  <a:pt x="449" y="140"/>
                </a:cubicBezTo>
                <a:cubicBezTo>
                  <a:pt x="454" y="138"/>
                  <a:pt x="454" y="138"/>
                  <a:pt x="454" y="138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83" y="140"/>
                  <a:pt x="483" y="140"/>
                  <a:pt x="483" y="140"/>
                </a:cubicBezTo>
                <a:cubicBezTo>
                  <a:pt x="483" y="118"/>
                  <a:pt x="483" y="118"/>
                  <a:pt x="483" y="118"/>
                </a:cubicBezTo>
                <a:cubicBezTo>
                  <a:pt x="479" y="117"/>
                  <a:pt x="479" y="117"/>
                  <a:pt x="479" y="117"/>
                </a:cubicBezTo>
                <a:cubicBezTo>
                  <a:pt x="465" y="100"/>
                  <a:pt x="465" y="100"/>
                  <a:pt x="465" y="100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43" y="103"/>
                  <a:pt x="443" y="103"/>
                  <a:pt x="443" y="103"/>
                </a:cubicBezTo>
                <a:cubicBezTo>
                  <a:pt x="443" y="103"/>
                  <a:pt x="443" y="103"/>
                  <a:pt x="443" y="103"/>
                </a:cubicBezTo>
                <a:cubicBezTo>
                  <a:pt x="443" y="94"/>
                  <a:pt x="443" y="94"/>
                  <a:pt x="443" y="94"/>
                </a:cubicBezTo>
                <a:cubicBezTo>
                  <a:pt x="427" y="93"/>
                  <a:pt x="438" y="89"/>
                  <a:pt x="427" y="89"/>
                </a:cubicBezTo>
                <a:cubicBezTo>
                  <a:pt x="411" y="89"/>
                  <a:pt x="411" y="89"/>
                  <a:pt x="411" y="89"/>
                </a:cubicBezTo>
                <a:cubicBezTo>
                  <a:pt x="411" y="98"/>
                  <a:pt x="416" y="110"/>
                  <a:pt x="416" y="111"/>
                </a:cubicBezTo>
                <a:cubicBezTo>
                  <a:pt x="416" y="119"/>
                  <a:pt x="414" y="118"/>
                  <a:pt x="408" y="120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8" y="120"/>
                  <a:pt x="408" y="120"/>
                  <a:pt x="408" y="120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6"/>
                  <a:pt x="405" y="126"/>
                  <a:pt x="405" y="126"/>
                </a:cubicBezTo>
                <a:cubicBezTo>
                  <a:pt x="408" y="128"/>
                  <a:pt x="408" y="128"/>
                  <a:pt x="408" y="128"/>
                </a:cubicBezTo>
                <a:cubicBezTo>
                  <a:pt x="405" y="126"/>
                  <a:pt x="405" y="126"/>
                  <a:pt x="405" y="126"/>
                </a:cubicBezTo>
                <a:cubicBezTo>
                  <a:pt x="402" y="131"/>
                  <a:pt x="402" y="131"/>
                  <a:pt x="402" y="131"/>
                </a:cubicBezTo>
                <a:cubicBezTo>
                  <a:pt x="397" y="131"/>
                  <a:pt x="397" y="131"/>
                  <a:pt x="397" y="131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81" y="120"/>
                  <a:pt x="381" y="120"/>
                  <a:pt x="381" y="120"/>
                </a:cubicBezTo>
                <a:cubicBezTo>
                  <a:pt x="378" y="117"/>
                  <a:pt x="378" y="117"/>
                  <a:pt x="378" y="117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1" y="108"/>
                  <a:pt x="351" y="108"/>
                  <a:pt x="351" y="108"/>
                </a:cubicBezTo>
                <a:cubicBezTo>
                  <a:pt x="348" y="106"/>
                  <a:pt x="348" y="106"/>
                  <a:pt x="348" y="106"/>
                </a:cubicBezTo>
                <a:cubicBezTo>
                  <a:pt x="343" y="106"/>
                  <a:pt x="343" y="106"/>
                  <a:pt x="343" y="106"/>
                </a:cubicBezTo>
                <a:cubicBezTo>
                  <a:pt x="343" y="97"/>
                  <a:pt x="343" y="97"/>
                  <a:pt x="343" y="97"/>
                </a:cubicBezTo>
                <a:cubicBezTo>
                  <a:pt x="351" y="86"/>
                  <a:pt x="351" y="86"/>
                  <a:pt x="351" y="86"/>
                </a:cubicBezTo>
                <a:cubicBezTo>
                  <a:pt x="343" y="97"/>
                  <a:pt x="343" y="97"/>
                  <a:pt x="343" y="97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45" y="80"/>
                  <a:pt x="345" y="80"/>
                  <a:pt x="345" y="80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70" y="79"/>
                  <a:pt x="370" y="79"/>
                  <a:pt x="370" y="79"/>
                </a:cubicBezTo>
                <a:cubicBezTo>
                  <a:pt x="370" y="77"/>
                  <a:pt x="370" y="77"/>
                  <a:pt x="370" y="77"/>
                </a:cubicBezTo>
                <a:cubicBezTo>
                  <a:pt x="370" y="79"/>
                  <a:pt x="370" y="79"/>
                  <a:pt x="370" y="79"/>
                </a:cubicBezTo>
                <a:cubicBezTo>
                  <a:pt x="356" y="83"/>
                  <a:pt x="356" y="83"/>
                  <a:pt x="356" y="83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70" y="83"/>
                  <a:pt x="370" y="83"/>
                  <a:pt x="370" y="83"/>
                </a:cubicBezTo>
                <a:cubicBezTo>
                  <a:pt x="373" y="77"/>
                  <a:pt x="373" y="77"/>
                  <a:pt x="373" y="77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62" y="74"/>
                  <a:pt x="362" y="74"/>
                  <a:pt x="362" y="74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83" y="69"/>
                  <a:pt x="383" y="69"/>
                  <a:pt x="383" y="69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9" y="72"/>
                  <a:pt x="389" y="72"/>
                  <a:pt x="389" y="72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94" y="66"/>
                  <a:pt x="394" y="66"/>
                  <a:pt x="394" y="66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4" y="66"/>
                  <a:pt x="394" y="66"/>
                  <a:pt x="394" y="66"/>
                </a:cubicBezTo>
                <a:cubicBezTo>
                  <a:pt x="397" y="60"/>
                  <a:pt x="397" y="60"/>
                  <a:pt x="397" y="60"/>
                </a:cubicBezTo>
                <a:cubicBezTo>
                  <a:pt x="392" y="60"/>
                  <a:pt x="392" y="60"/>
                  <a:pt x="392" y="60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78" y="66"/>
                  <a:pt x="378" y="66"/>
                  <a:pt x="378" y="66"/>
                </a:cubicBezTo>
                <a:cubicBezTo>
                  <a:pt x="375" y="69"/>
                  <a:pt x="375" y="69"/>
                  <a:pt x="375" y="69"/>
                </a:cubicBezTo>
                <a:cubicBezTo>
                  <a:pt x="370" y="69"/>
                  <a:pt x="370" y="69"/>
                  <a:pt x="370" y="69"/>
                </a:cubicBezTo>
                <a:cubicBezTo>
                  <a:pt x="370" y="63"/>
                  <a:pt x="370" y="63"/>
                  <a:pt x="370" y="63"/>
                </a:cubicBezTo>
                <a:cubicBezTo>
                  <a:pt x="367" y="60"/>
                  <a:pt x="367" y="60"/>
                  <a:pt x="367" y="60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56" y="60"/>
                  <a:pt x="356" y="60"/>
                  <a:pt x="356" y="60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51" y="54"/>
                  <a:pt x="351" y="54"/>
                  <a:pt x="351" y="54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35" y="52"/>
                  <a:pt x="335" y="52"/>
                  <a:pt x="335" y="52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37" y="60"/>
                  <a:pt x="337" y="60"/>
                  <a:pt x="337" y="60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8" y="57"/>
                  <a:pt x="348" y="57"/>
                  <a:pt x="348" y="57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0" y="66"/>
                  <a:pt x="340" y="66"/>
                  <a:pt x="340" y="66"/>
                </a:cubicBezTo>
                <a:cubicBezTo>
                  <a:pt x="340" y="69"/>
                  <a:pt x="340" y="69"/>
                  <a:pt x="340" y="69"/>
                </a:cubicBezTo>
                <a:cubicBezTo>
                  <a:pt x="337" y="69"/>
                  <a:pt x="337" y="69"/>
                  <a:pt x="337" y="69"/>
                </a:cubicBezTo>
                <a:cubicBezTo>
                  <a:pt x="337" y="60"/>
                  <a:pt x="337" y="60"/>
                  <a:pt x="337" y="60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26" y="57"/>
                  <a:pt x="326" y="57"/>
                  <a:pt x="326" y="57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02" y="66"/>
                  <a:pt x="302" y="66"/>
                  <a:pt x="302" y="66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92" y="58"/>
                  <a:pt x="292" y="59"/>
                  <a:pt x="292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2" y="59"/>
                  <a:pt x="292" y="58"/>
                  <a:pt x="294" y="57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302" y="60"/>
                  <a:pt x="302" y="60"/>
                  <a:pt x="302" y="60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2" y="60"/>
                  <a:pt x="302" y="60"/>
                  <a:pt x="302" y="60"/>
                </a:cubicBezTo>
                <a:cubicBezTo>
                  <a:pt x="302" y="63"/>
                  <a:pt x="303" y="64"/>
                  <a:pt x="304" y="64"/>
                </a:cubicBezTo>
                <a:cubicBezTo>
                  <a:pt x="308" y="64"/>
                  <a:pt x="315" y="55"/>
                  <a:pt x="315" y="54"/>
                </a:cubicBezTo>
                <a:cubicBezTo>
                  <a:pt x="310" y="54"/>
                  <a:pt x="310" y="54"/>
                  <a:pt x="310" y="54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294" y="43"/>
                  <a:pt x="294" y="43"/>
                  <a:pt x="294" y="43"/>
                </a:cubicBezTo>
                <a:cubicBezTo>
                  <a:pt x="291" y="43"/>
                  <a:pt x="291" y="43"/>
                  <a:pt x="291" y="4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91" y="43"/>
                  <a:pt x="291" y="43"/>
                  <a:pt x="291" y="43"/>
                </a:cubicBezTo>
                <a:cubicBezTo>
                  <a:pt x="288" y="46"/>
                  <a:pt x="288" y="46"/>
                  <a:pt x="288" y="46"/>
                </a:cubicBezTo>
                <a:cubicBezTo>
                  <a:pt x="283" y="46"/>
                  <a:pt x="283" y="46"/>
                  <a:pt x="283" y="46"/>
                </a:cubicBezTo>
                <a:cubicBezTo>
                  <a:pt x="275" y="46"/>
                  <a:pt x="275" y="46"/>
                  <a:pt x="275" y="46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3" y="40"/>
                  <a:pt x="253" y="40"/>
                  <a:pt x="253" y="40"/>
                </a:cubicBezTo>
                <a:moveTo>
                  <a:pt x="253" y="40"/>
                </a:moveTo>
                <a:cubicBezTo>
                  <a:pt x="248" y="40"/>
                  <a:pt x="248" y="40"/>
                  <a:pt x="248" y="40"/>
                </a:cubicBezTo>
                <a:cubicBezTo>
                  <a:pt x="229" y="40"/>
                  <a:pt x="229" y="40"/>
                  <a:pt x="229" y="40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0" y="46"/>
                  <a:pt x="220" y="46"/>
                  <a:pt x="220" y="46"/>
                </a:cubicBezTo>
                <a:cubicBezTo>
                  <a:pt x="220" y="49"/>
                  <a:pt x="220" y="49"/>
                  <a:pt x="220" y="49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53" y="40"/>
                  <a:pt x="253" y="40"/>
                  <a:pt x="253" y="40"/>
                </a:cubicBezTo>
                <a:moveTo>
                  <a:pt x="321" y="40"/>
                </a:moveTo>
                <a:cubicBezTo>
                  <a:pt x="310" y="43"/>
                  <a:pt x="310" y="43"/>
                  <a:pt x="310" y="43"/>
                </a:cubicBezTo>
                <a:cubicBezTo>
                  <a:pt x="313" y="48"/>
                  <a:pt x="313" y="49"/>
                  <a:pt x="313" y="49"/>
                </a:cubicBezTo>
                <a:cubicBezTo>
                  <a:pt x="313" y="49"/>
                  <a:pt x="314" y="49"/>
                  <a:pt x="314" y="49"/>
                </a:cubicBezTo>
                <a:cubicBezTo>
                  <a:pt x="315" y="49"/>
                  <a:pt x="316" y="49"/>
                  <a:pt x="317" y="49"/>
                </a:cubicBezTo>
                <a:cubicBezTo>
                  <a:pt x="318" y="49"/>
                  <a:pt x="319" y="49"/>
                  <a:pt x="321" y="49"/>
                </a:cubicBezTo>
                <a:cubicBezTo>
                  <a:pt x="321" y="40"/>
                  <a:pt x="321" y="40"/>
                  <a:pt x="321" y="40"/>
                </a:cubicBezTo>
                <a:moveTo>
                  <a:pt x="332" y="40"/>
                </a:moveTo>
                <a:cubicBezTo>
                  <a:pt x="321" y="40"/>
                  <a:pt x="321" y="40"/>
                  <a:pt x="321" y="40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32" y="40"/>
                  <a:pt x="332" y="40"/>
                  <a:pt x="332" y="40"/>
                </a:cubicBezTo>
                <a:moveTo>
                  <a:pt x="343" y="46"/>
                </a:moveTo>
                <a:cubicBezTo>
                  <a:pt x="343" y="46"/>
                  <a:pt x="343" y="46"/>
                  <a:pt x="343" y="46"/>
                </a:cubicBezTo>
                <a:moveTo>
                  <a:pt x="356" y="40"/>
                </a:moveTo>
                <a:cubicBezTo>
                  <a:pt x="356" y="40"/>
                  <a:pt x="356" y="40"/>
                  <a:pt x="356" y="40"/>
                </a:cubicBezTo>
                <a:moveTo>
                  <a:pt x="359" y="40"/>
                </a:moveTo>
                <a:cubicBezTo>
                  <a:pt x="356" y="40"/>
                  <a:pt x="356" y="40"/>
                  <a:pt x="356" y="40"/>
                </a:cubicBezTo>
                <a:cubicBezTo>
                  <a:pt x="343" y="40"/>
                  <a:pt x="343" y="40"/>
                  <a:pt x="343" y="40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3" y="46"/>
                  <a:pt x="343" y="46"/>
                  <a:pt x="343" y="46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0" y="49"/>
                  <a:pt x="340" y="49"/>
                  <a:pt x="340" y="49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40" y="49"/>
                  <a:pt x="340" y="49"/>
                  <a:pt x="340" y="49"/>
                </a:cubicBezTo>
                <a:cubicBezTo>
                  <a:pt x="340" y="52"/>
                  <a:pt x="340" y="52"/>
                  <a:pt x="340" y="52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5" y="46"/>
                  <a:pt x="345" y="46"/>
                  <a:pt x="345" y="46"/>
                </a:cubicBezTo>
                <a:cubicBezTo>
                  <a:pt x="356" y="46"/>
                  <a:pt x="356" y="46"/>
                  <a:pt x="356" y="46"/>
                </a:cubicBezTo>
                <a:cubicBezTo>
                  <a:pt x="359" y="40"/>
                  <a:pt x="359" y="40"/>
                  <a:pt x="359" y="40"/>
                </a:cubicBezTo>
                <a:moveTo>
                  <a:pt x="381" y="40"/>
                </a:moveTo>
                <a:cubicBezTo>
                  <a:pt x="381" y="40"/>
                  <a:pt x="381" y="40"/>
                  <a:pt x="381" y="40"/>
                </a:cubicBezTo>
                <a:moveTo>
                  <a:pt x="302" y="40"/>
                </a:moveTo>
                <a:cubicBezTo>
                  <a:pt x="294" y="43"/>
                  <a:pt x="294" y="43"/>
                  <a:pt x="294" y="43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302" y="40"/>
                  <a:pt x="302" y="40"/>
                  <a:pt x="302" y="40"/>
                </a:cubicBezTo>
                <a:moveTo>
                  <a:pt x="438" y="74"/>
                </a:moveTo>
                <a:cubicBezTo>
                  <a:pt x="438" y="69"/>
                  <a:pt x="438" y="69"/>
                  <a:pt x="438" y="69"/>
                </a:cubicBezTo>
                <a:cubicBezTo>
                  <a:pt x="438" y="74"/>
                  <a:pt x="438" y="74"/>
                  <a:pt x="438" y="74"/>
                </a:cubicBezTo>
                <a:cubicBezTo>
                  <a:pt x="446" y="74"/>
                  <a:pt x="446" y="74"/>
                  <a:pt x="446" y="74"/>
                </a:cubicBezTo>
                <a:cubicBezTo>
                  <a:pt x="438" y="74"/>
                  <a:pt x="438" y="74"/>
                  <a:pt x="438" y="74"/>
                </a:cubicBezTo>
                <a:moveTo>
                  <a:pt x="403" y="40"/>
                </a:moveTo>
                <a:cubicBezTo>
                  <a:pt x="398" y="40"/>
                  <a:pt x="391" y="40"/>
                  <a:pt x="389" y="40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97" y="43"/>
                  <a:pt x="397" y="43"/>
                  <a:pt x="397" y="43"/>
                </a:cubicBezTo>
                <a:cubicBezTo>
                  <a:pt x="397" y="49"/>
                  <a:pt x="397" y="49"/>
                  <a:pt x="397" y="49"/>
                </a:cubicBezTo>
                <a:cubicBezTo>
                  <a:pt x="411" y="49"/>
                  <a:pt x="411" y="49"/>
                  <a:pt x="411" y="49"/>
                </a:cubicBezTo>
                <a:cubicBezTo>
                  <a:pt x="397" y="49"/>
                  <a:pt x="397" y="49"/>
                  <a:pt x="397" y="49"/>
                </a:cubicBezTo>
                <a:cubicBezTo>
                  <a:pt x="397" y="43"/>
                  <a:pt x="397" y="43"/>
                  <a:pt x="397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6" y="43"/>
                  <a:pt x="386" y="43"/>
                  <a:pt x="386" y="43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6" y="43"/>
                  <a:pt x="386" y="43"/>
                  <a:pt x="386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70" y="43"/>
                  <a:pt x="370" y="43"/>
                  <a:pt x="370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81" y="54"/>
                  <a:pt x="381" y="54"/>
                  <a:pt x="381" y="54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0" y="43"/>
                  <a:pt x="370" y="43"/>
                  <a:pt x="370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64" y="52"/>
                  <a:pt x="364" y="52"/>
                  <a:pt x="364" y="52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64" y="52"/>
                  <a:pt x="364" y="52"/>
                  <a:pt x="364" y="52"/>
                </a:cubicBezTo>
                <a:cubicBezTo>
                  <a:pt x="367" y="57"/>
                  <a:pt x="367" y="57"/>
                  <a:pt x="367" y="57"/>
                </a:cubicBezTo>
                <a:cubicBezTo>
                  <a:pt x="373" y="57"/>
                  <a:pt x="373" y="57"/>
                  <a:pt x="373" y="57"/>
                </a:cubicBezTo>
                <a:cubicBezTo>
                  <a:pt x="381" y="57"/>
                  <a:pt x="381" y="57"/>
                  <a:pt x="381" y="57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92" y="60"/>
                  <a:pt x="392" y="60"/>
                  <a:pt x="392" y="60"/>
                </a:cubicBezTo>
                <a:cubicBezTo>
                  <a:pt x="416" y="57"/>
                  <a:pt x="416" y="57"/>
                  <a:pt x="416" y="57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16" y="57"/>
                  <a:pt x="416" y="57"/>
                  <a:pt x="416" y="57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7" y="63"/>
                  <a:pt x="427" y="63"/>
                  <a:pt x="427" y="63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0" y="72"/>
                  <a:pt x="430" y="72"/>
                  <a:pt x="430" y="72"/>
                </a:cubicBezTo>
                <a:cubicBezTo>
                  <a:pt x="430" y="80"/>
                  <a:pt x="430" y="80"/>
                  <a:pt x="430" y="80"/>
                </a:cubicBezTo>
                <a:cubicBezTo>
                  <a:pt x="449" y="89"/>
                  <a:pt x="449" y="89"/>
                  <a:pt x="449" y="89"/>
                </a:cubicBezTo>
                <a:cubicBezTo>
                  <a:pt x="449" y="82"/>
                  <a:pt x="449" y="82"/>
                  <a:pt x="449" y="82"/>
                </a:cubicBezTo>
                <a:cubicBezTo>
                  <a:pt x="460" y="86"/>
                  <a:pt x="460" y="86"/>
                  <a:pt x="460" y="86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454" y="72"/>
                  <a:pt x="454" y="72"/>
                  <a:pt x="454" y="72"/>
                </a:cubicBezTo>
                <a:cubicBezTo>
                  <a:pt x="449" y="72"/>
                  <a:pt x="449" y="72"/>
                  <a:pt x="449" y="72"/>
                </a:cubicBezTo>
                <a:cubicBezTo>
                  <a:pt x="454" y="72"/>
                  <a:pt x="454" y="72"/>
                  <a:pt x="454" y="72"/>
                </a:cubicBezTo>
                <a:cubicBezTo>
                  <a:pt x="457" y="72"/>
                  <a:pt x="457" y="72"/>
                  <a:pt x="457" y="72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57" y="72"/>
                  <a:pt x="457" y="72"/>
                  <a:pt x="457" y="72"/>
                </a:cubicBezTo>
                <a:cubicBezTo>
                  <a:pt x="462" y="74"/>
                  <a:pt x="462" y="74"/>
                  <a:pt x="462" y="74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70" y="77"/>
                  <a:pt x="470" y="77"/>
                  <a:pt x="470" y="77"/>
                </a:cubicBezTo>
                <a:cubicBezTo>
                  <a:pt x="473" y="74"/>
                  <a:pt x="473" y="74"/>
                  <a:pt x="473" y="74"/>
                </a:cubicBezTo>
                <a:cubicBezTo>
                  <a:pt x="470" y="69"/>
                  <a:pt x="470" y="69"/>
                  <a:pt x="470" y="69"/>
                </a:cubicBezTo>
                <a:cubicBezTo>
                  <a:pt x="460" y="66"/>
                  <a:pt x="460" y="66"/>
                  <a:pt x="460" y="66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54" y="60"/>
                  <a:pt x="454" y="60"/>
                  <a:pt x="454" y="6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435" y="48"/>
                  <a:pt x="435" y="48"/>
                  <a:pt x="435" y="48"/>
                </a:cubicBezTo>
                <a:cubicBezTo>
                  <a:pt x="432" y="52"/>
                  <a:pt x="432" y="52"/>
                  <a:pt x="432" y="52"/>
                </a:cubicBezTo>
                <a:cubicBezTo>
                  <a:pt x="432" y="52"/>
                  <a:pt x="432" y="52"/>
                  <a:pt x="432" y="52"/>
                </a:cubicBezTo>
                <a:cubicBezTo>
                  <a:pt x="427" y="52"/>
                  <a:pt x="427" y="52"/>
                  <a:pt x="427" y="52"/>
                </a:cubicBezTo>
                <a:cubicBezTo>
                  <a:pt x="421" y="49"/>
                  <a:pt x="421" y="49"/>
                  <a:pt x="421" y="49"/>
                </a:cubicBezTo>
                <a:cubicBezTo>
                  <a:pt x="419" y="46"/>
                  <a:pt x="419" y="46"/>
                  <a:pt x="419" y="46"/>
                </a:cubicBezTo>
                <a:cubicBezTo>
                  <a:pt x="416" y="43"/>
                  <a:pt x="416" y="43"/>
                  <a:pt x="416" y="43"/>
                </a:cubicBezTo>
                <a:cubicBezTo>
                  <a:pt x="411" y="43"/>
                  <a:pt x="411" y="43"/>
                  <a:pt x="411" y="43"/>
                </a:cubicBezTo>
                <a:cubicBezTo>
                  <a:pt x="416" y="43"/>
                  <a:pt x="416" y="43"/>
                  <a:pt x="416" y="43"/>
                </a:cubicBezTo>
                <a:cubicBezTo>
                  <a:pt x="416" y="40"/>
                  <a:pt x="410" y="40"/>
                  <a:pt x="403" y="40"/>
                </a:cubicBezTo>
                <a:moveTo>
                  <a:pt x="277" y="37"/>
                </a:moveTo>
                <a:cubicBezTo>
                  <a:pt x="267" y="37"/>
                  <a:pt x="267" y="37"/>
                  <a:pt x="267" y="37"/>
                </a:cubicBezTo>
                <a:cubicBezTo>
                  <a:pt x="277" y="37"/>
                  <a:pt x="277" y="37"/>
                  <a:pt x="277" y="37"/>
                </a:cubicBezTo>
                <a:moveTo>
                  <a:pt x="1332" y="34"/>
                </a:moveTo>
                <a:cubicBezTo>
                  <a:pt x="1324" y="34"/>
                  <a:pt x="1324" y="34"/>
                  <a:pt x="1324" y="34"/>
                </a:cubicBezTo>
                <a:cubicBezTo>
                  <a:pt x="1324" y="37"/>
                  <a:pt x="1324" y="37"/>
                  <a:pt x="1324" y="37"/>
                </a:cubicBezTo>
                <a:cubicBezTo>
                  <a:pt x="1332" y="37"/>
                  <a:pt x="1332" y="37"/>
                  <a:pt x="1332" y="37"/>
                </a:cubicBezTo>
                <a:cubicBezTo>
                  <a:pt x="1332" y="34"/>
                  <a:pt x="1332" y="34"/>
                  <a:pt x="1332" y="34"/>
                </a:cubicBezTo>
                <a:moveTo>
                  <a:pt x="1302" y="32"/>
                </a:moveTo>
                <a:cubicBezTo>
                  <a:pt x="1302" y="32"/>
                  <a:pt x="1302" y="32"/>
                  <a:pt x="1302" y="32"/>
                </a:cubicBezTo>
                <a:moveTo>
                  <a:pt x="1313" y="32"/>
                </a:moveTo>
                <a:cubicBezTo>
                  <a:pt x="1302" y="32"/>
                  <a:pt x="1302" y="32"/>
                  <a:pt x="1302" y="32"/>
                </a:cubicBezTo>
                <a:cubicBezTo>
                  <a:pt x="1283" y="32"/>
                  <a:pt x="1283" y="32"/>
                  <a:pt x="1283" y="32"/>
                </a:cubicBezTo>
                <a:cubicBezTo>
                  <a:pt x="1283" y="37"/>
                  <a:pt x="1283" y="37"/>
                  <a:pt x="1283" y="3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313" y="37"/>
                  <a:pt x="1313" y="37"/>
                  <a:pt x="1313" y="37"/>
                </a:cubicBezTo>
                <a:cubicBezTo>
                  <a:pt x="1313" y="32"/>
                  <a:pt x="1313" y="32"/>
                  <a:pt x="1313" y="32"/>
                </a:cubicBezTo>
                <a:moveTo>
                  <a:pt x="326" y="29"/>
                </a:moveTo>
                <a:cubicBezTo>
                  <a:pt x="326" y="29"/>
                  <a:pt x="326" y="29"/>
                  <a:pt x="326" y="29"/>
                </a:cubicBezTo>
                <a:moveTo>
                  <a:pt x="329" y="29"/>
                </a:moveTo>
                <a:cubicBezTo>
                  <a:pt x="326" y="29"/>
                  <a:pt x="326" y="29"/>
                  <a:pt x="326" y="29"/>
                </a:cubicBezTo>
                <a:cubicBezTo>
                  <a:pt x="321" y="29"/>
                  <a:pt x="321" y="29"/>
                  <a:pt x="321" y="29"/>
                </a:cubicBezTo>
                <a:cubicBezTo>
                  <a:pt x="321" y="34"/>
                  <a:pt x="321" y="34"/>
                  <a:pt x="321" y="34"/>
                </a:cubicBezTo>
                <a:cubicBezTo>
                  <a:pt x="324" y="34"/>
                  <a:pt x="324" y="34"/>
                  <a:pt x="324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4" y="34"/>
                  <a:pt x="324" y="34"/>
                  <a:pt x="324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29"/>
                  <a:pt x="329" y="29"/>
                  <a:pt x="329" y="2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29"/>
                  <a:pt x="329" y="29"/>
                  <a:pt x="329" y="29"/>
                </a:cubicBezTo>
                <a:moveTo>
                  <a:pt x="351" y="29"/>
                </a:moveTo>
                <a:cubicBezTo>
                  <a:pt x="359" y="37"/>
                  <a:pt x="359" y="37"/>
                  <a:pt x="359" y="37"/>
                </a:cubicBezTo>
                <a:cubicBezTo>
                  <a:pt x="386" y="37"/>
                  <a:pt x="386" y="37"/>
                  <a:pt x="386" y="37"/>
                </a:cubicBezTo>
                <a:cubicBezTo>
                  <a:pt x="400" y="37"/>
                  <a:pt x="400" y="37"/>
                  <a:pt x="400" y="37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66" y="34"/>
                  <a:pt x="363" y="32"/>
                  <a:pt x="351" y="29"/>
                </a:cubicBezTo>
                <a:moveTo>
                  <a:pt x="1044" y="171"/>
                </a:moveTo>
                <a:cubicBezTo>
                  <a:pt x="1044" y="171"/>
                  <a:pt x="1044" y="171"/>
                  <a:pt x="1044" y="171"/>
                </a:cubicBezTo>
                <a:cubicBezTo>
                  <a:pt x="1042" y="173"/>
                  <a:pt x="1042" y="177"/>
                  <a:pt x="1038" y="177"/>
                </a:cubicBezTo>
                <a:cubicBezTo>
                  <a:pt x="1035" y="177"/>
                  <a:pt x="1034" y="174"/>
                  <a:pt x="1033" y="171"/>
                </a:cubicBezTo>
                <a:cubicBezTo>
                  <a:pt x="1033" y="171"/>
                  <a:pt x="1033" y="171"/>
                  <a:pt x="1033" y="171"/>
                </a:cubicBezTo>
                <a:cubicBezTo>
                  <a:pt x="1034" y="174"/>
                  <a:pt x="1035" y="177"/>
                  <a:pt x="1038" y="177"/>
                </a:cubicBezTo>
                <a:cubicBezTo>
                  <a:pt x="1042" y="177"/>
                  <a:pt x="1042" y="173"/>
                  <a:pt x="1044" y="171"/>
                </a:cubicBezTo>
                <a:moveTo>
                  <a:pt x="1044" y="171"/>
                </a:moveTo>
                <a:cubicBezTo>
                  <a:pt x="1044" y="171"/>
                  <a:pt x="1044" y="171"/>
                  <a:pt x="1044" y="171"/>
                </a:cubicBezTo>
                <a:moveTo>
                  <a:pt x="1025" y="163"/>
                </a:moveTo>
                <a:cubicBezTo>
                  <a:pt x="1030" y="160"/>
                  <a:pt x="1030" y="160"/>
                  <a:pt x="1030" y="160"/>
                </a:cubicBezTo>
                <a:cubicBezTo>
                  <a:pt x="1030" y="160"/>
                  <a:pt x="1030" y="160"/>
                  <a:pt x="1030" y="160"/>
                </a:cubicBezTo>
                <a:cubicBezTo>
                  <a:pt x="1030" y="160"/>
                  <a:pt x="1030" y="160"/>
                  <a:pt x="1030" y="160"/>
                </a:cubicBezTo>
                <a:cubicBezTo>
                  <a:pt x="1025" y="163"/>
                  <a:pt x="1025" y="163"/>
                  <a:pt x="1025" y="163"/>
                </a:cubicBezTo>
                <a:cubicBezTo>
                  <a:pt x="1025" y="163"/>
                  <a:pt x="1025" y="163"/>
                  <a:pt x="1025" y="163"/>
                </a:cubicBezTo>
                <a:moveTo>
                  <a:pt x="1049" y="154"/>
                </a:move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5"/>
                </a:cubicBezTo>
                <a:cubicBezTo>
                  <a:pt x="1046" y="159"/>
                  <a:pt x="1044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1" y="160"/>
                  <a:pt x="1041" y="160"/>
                  <a:pt x="1041" y="160"/>
                </a:cubicBezTo>
                <a:cubicBezTo>
                  <a:pt x="1044" y="160"/>
                  <a:pt x="1046" y="159"/>
                  <a:pt x="1049" y="155"/>
                </a:cubicBezTo>
                <a:cubicBezTo>
                  <a:pt x="1049" y="154"/>
                  <a:pt x="1049" y="154"/>
                  <a:pt x="1049" y="154"/>
                </a:cubicBezTo>
                <a:cubicBezTo>
                  <a:pt x="1049" y="154"/>
                  <a:pt x="1049" y="154"/>
                  <a:pt x="1049" y="154"/>
                </a:cubicBezTo>
                <a:moveTo>
                  <a:pt x="1049" y="154"/>
                </a:moveTo>
                <a:cubicBezTo>
                  <a:pt x="1049" y="154"/>
                  <a:pt x="1049" y="154"/>
                  <a:pt x="1049" y="154"/>
                </a:cubicBezTo>
                <a:moveTo>
                  <a:pt x="1171" y="117"/>
                </a:moveTo>
                <a:cubicBezTo>
                  <a:pt x="1171" y="117"/>
                  <a:pt x="1171" y="117"/>
                  <a:pt x="1171" y="117"/>
                </a:cubicBezTo>
                <a:cubicBezTo>
                  <a:pt x="1170" y="130"/>
                  <a:pt x="1162" y="133"/>
                  <a:pt x="1149" y="134"/>
                </a:cubicBezTo>
                <a:cubicBezTo>
                  <a:pt x="1149" y="134"/>
                  <a:pt x="1149" y="134"/>
                  <a:pt x="1149" y="134"/>
                </a:cubicBezTo>
                <a:cubicBezTo>
                  <a:pt x="1162" y="133"/>
                  <a:pt x="1170" y="130"/>
                  <a:pt x="1171" y="117"/>
                </a:cubicBezTo>
                <a:moveTo>
                  <a:pt x="1171" y="117"/>
                </a:moveTo>
                <a:cubicBezTo>
                  <a:pt x="1171" y="117"/>
                  <a:pt x="1171" y="117"/>
                  <a:pt x="1171" y="117"/>
                </a:cubicBezTo>
                <a:moveTo>
                  <a:pt x="1390" y="86"/>
                </a:moveTo>
                <a:cubicBezTo>
                  <a:pt x="1391" y="86"/>
                  <a:pt x="1392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2" y="86"/>
                  <a:pt x="1391" y="86"/>
                  <a:pt x="1390" y="86"/>
                </a:cubicBezTo>
                <a:cubicBezTo>
                  <a:pt x="1389" y="86"/>
                  <a:pt x="1388" y="86"/>
                  <a:pt x="1388" y="86"/>
                </a:cubicBezTo>
                <a:cubicBezTo>
                  <a:pt x="1388" y="86"/>
                  <a:pt x="1388" y="86"/>
                  <a:pt x="1388" y="86"/>
                </a:cubicBezTo>
                <a:cubicBezTo>
                  <a:pt x="1388" y="86"/>
                  <a:pt x="1388" y="86"/>
                  <a:pt x="1388" y="86"/>
                </a:cubicBezTo>
                <a:cubicBezTo>
                  <a:pt x="1388" y="86"/>
                  <a:pt x="1389" y="86"/>
                  <a:pt x="1390" y="86"/>
                </a:cubicBezTo>
                <a:moveTo>
                  <a:pt x="1394" y="86"/>
                </a:moveTo>
                <a:cubicBezTo>
                  <a:pt x="1394" y="86"/>
                  <a:pt x="1394" y="86"/>
                  <a:pt x="1394" y="86"/>
                </a:cubicBezTo>
                <a:cubicBezTo>
                  <a:pt x="1394" y="91"/>
                  <a:pt x="1394" y="91"/>
                  <a:pt x="1394" y="91"/>
                </a:cubicBezTo>
                <a:cubicBezTo>
                  <a:pt x="1394" y="86"/>
                  <a:pt x="1394" y="86"/>
                  <a:pt x="1394" y="86"/>
                </a:cubicBezTo>
                <a:cubicBezTo>
                  <a:pt x="1394" y="86"/>
                  <a:pt x="1394" y="86"/>
                  <a:pt x="1394" y="86"/>
                </a:cubicBezTo>
                <a:moveTo>
                  <a:pt x="1014" y="69"/>
                </a:moveTo>
                <a:cubicBezTo>
                  <a:pt x="1014" y="69"/>
                  <a:pt x="1014" y="69"/>
                  <a:pt x="1014" y="69"/>
                </a:cubicBezTo>
                <a:cubicBezTo>
                  <a:pt x="1014" y="69"/>
                  <a:pt x="1014" y="69"/>
                  <a:pt x="1014" y="69"/>
                </a:cubicBezTo>
                <a:cubicBezTo>
                  <a:pt x="1014" y="69"/>
                  <a:pt x="1014" y="69"/>
                  <a:pt x="1014" y="69"/>
                </a:cubicBezTo>
                <a:moveTo>
                  <a:pt x="1014" y="69"/>
                </a:moveTo>
                <a:cubicBezTo>
                  <a:pt x="1014" y="69"/>
                  <a:pt x="1013" y="69"/>
                  <a:pt x="1012" y="69"/>
                </a:cubicBezTo>
                <a:cubicBezTo>
                  <a:pt x="1013" y="69"/>
                  <a:pt x="1014" y="69"/>
                  <a:pt x="1014" y="69"/>
                </a:cubicBezTo>
                <a:moveTo>
                  <a:pt x="1012" y="69"/>
                </a:move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cubicBezTo>
                  <a:pt x="1012" y="69"/>
                  <a:pt x="1012" y="69"/>
                  <a:pt x="1012" y="69"/>
                </a:cubicBezTo>
                <a:moveTo>
                  <a:pt x="1006" y="69"/>
                </a:moveTo>
                <a:cubicBezTo>
                  <a:pt x="1006" y="69"/>
                  <a:pt x="1006" y="69"/>
                  <a:pt x="1006" y="69"/>
                </a:cubicBezTo>
                <a:cubicBezTo>
                  <a:pt x="1006" y="69"/>
                  <a:pt x="1006" y="69"/>
                  <a:pt x="1007" y="69"/>
                </a:cubicBezTo>
                <a:cubicBezTo>
                  <a:pt x="1006" y="69"/>
                  <a:pt x="1006" y="69"/>
                  <a:pt x="1006" y="69"/>
                </a:cubicBezTo>
                <a:moveTo>
                  <a:pt x="1010" y="69"/>
                </a:moveTo>
                <a:cubicBezTo>
                  <a:pt x="1009" y="69"/>
                  <a:pt x="1009" y="69"/>
                  <a:pt x="1007" y="69"/>
                </a:cubicBezTo>
                <a:cubicBezTo>
                  <a:pt x="1009" y="69"/>
                  <a:pt x="1009" y="69"/>
                  <a:pt x="1010" y="69"/>
                </a:cubicBezTo>
                <a:moveTo>
                  <a:pt x="1007" y="69"/>
                </a:moveTo>
                <a:cubicBezTo>
                  <a:pt x="1007" y="69"/>
                  <a:pt x="1007" y="69"/>
                  <a:pt x="1007" y="69"/>
                </a:cubicBezTo>
                <a:cubicBezTo>
                  <a:pt x="1007" y="69"/>
                  <a:pt x="1007" y="69"/>
                  <a:pt x="1007" y="69"/>
                </a:cubicBezTo>
                <a:cubicBezTo>
                  <a:pt x="1007" y="69"/>
                  <a:pt x="1007" y="69"/>
                  <a:pt x="1007" y="69"/>
                </a:cubicBezTo>
                <a:moveTo>
                  <a:pt x="1019" y="61"/>
                </a:moveTo>
                <a:cubicBezTo>
                  <a:pt x="1019" y="61"/>
                  <a:pt x="1019" y="61"/>
                  <a:pt x="1019" y="61"/>
                </a:cubicBezTo>
                <a:cubicBezTo>
                  <a:pt x="1019" y="61"/>
                  <a:pt x="1019" y="61"/>
                  <a:pt x="1019" y="61"/>
                </a:cubicBezTo>
                <a:moveTo>
                  <a:pt x="1019" y="61"/>
                </a:moveTo>
                <a:cubicBezTo>
                  <a:pt x="1019" y="61"/>
                  <a:pt x="1019" y="61"/>
                  <a:pt x="1019" y="61"/>
                </a:cubicBezTo>
                <a:cubicBezTo>
                  <a:pt x="1019" y="61"/>
                  <a:pt x="1019" y="61"/>
                  <a:pt x="1019" y="61"/>
                </a:cubicBezTo>
                <a:moveTo>
                  <a:pt x="1412" y="63"/>
                </a:moveTo>
                <a:cubicBezTo>
                  <a:pt x="1413" y="63"/>
                  <a:pt x="1414" y="62"/>
                  <a:pt x="1416" y="60"/>
                </a:cubicBezTo>
                <a:cubicBezTo>
                  <a:pt x="1414" y="62"/>
                  <a:pt x="1413" y="63"/>
                  <a:pt x="1412" y="63"/>
                </a:cubicBezTo>
                <a:moveTo>
                  <a:pt x="1019" y="60"/>
                </a:move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moveTo>
                  <a:pt x="1064" y="57"/>
                </a:moveTo>
                <a:cubicBezTo>
                  <a:pt x="1064" y="57"/>
                  <a:pt x="1064" y="57"/>
                  <a:pt x="1064" y="57"/>
                </a:cubicBezTo>
                <a:cubicBezTo>
                  <a:pt x="1064" y="57"/>
                  <a:pt x="1064" y="57"/>
                  <a:pt x="1064" y="57"/>
                </a:cubicBezTo>
                <a:moveTo>
                  <a:pt x="1064" y="57"/>
                </a:moveTo>
                <a:cubicBezTo>
                  <a:pt x="1064" y="57"/>
                  <a:pt x="1063" y="57"/>
                  <a:pt x="1063" y="57"/>
                </a:cubicBezTo>
                <a:cubicBezTo>
                  <a:pt x="1063" y="57"/>
                  <a:pt x="1064" y="57"/>
                  <a:pt x="1064" y="57"/>
                </a:cubicBezTo>
                <a:moveTo>
                  <a:pt x="1063" y="57"/>
                </a:moveTo>
                <a:cubicBezTo>
                  <a:pt x="1063" y="57"/>
                  <a:pt x="1063" y="57"/>
                  <a:pt x="1063" y="57"/>
                </a:cubicBezTo>
                <a:cubicBezTo>
                  <a:pt x="1063" y="57"/>
                  <a:pt x="1063" y="57"/>
                  <a:pt x="1063" y="57"/>
                </a:cubicBezTo>
                <a:moveTo>
                  <a:pt x="1058" y="57"/>
                </a:moveTo>
                <a:cubicBezTo>
                  <a:pt x="1057" y="57"/>
                  <a:pt x="1058" y="56"/>
                  <a:pt x="1056" y="52"/>
                </a:cubicBezTo>
                <a:cubicBezTo>
                  <a:pt x="1058" y="56"/>
                  <a:pt x="1057" y="57"/>
                  <a:pt x="1058" y="57"/>
                </a:cubicBezTo>
                <a:cubicBezTo>
                  <a:pt x="1058" y="57"/>
                  <a:pt x="1058" y="57"/>
                  <a:pt x="1059" y="57"/>
                </a:cubicBezTo>
                <a:cubicBezTo>
                  <a:pt x="1059" y="57"/>
                  <a:pt x="1060" y="57"/>
                  <a:pt x="1061" y="57"/>
                </a:cubicBezTo>
                <a:cubicBezTo>
                  <a:pt x="1062" y="57"/>
                  <a:pt x="1062" y="57"/>
                  <a:pt x="1063" y="57"/>
                </a:cubicBezTo>
                <a:cubicBezTo>
                  <a:pt x="1062" y="57"/>
                  <a:pt x="1062" y="57"/>
                  <a:pt x="1061" y="57"/>
                </a:cubicBezTo>
                <a:cubicBezTo>
                  <a:pt x="1060" y="57"/>
                  <a:pt x="1059" y="57"/>
                  <a:pt x="1059" y="57"/>
                </a:cubicBezTo>
                <a:cubicBezTo>
                  <a:pt x="1058" y="57"/>
                  <a:pt x="1058" y="57"/>
                  <a:pt x="1058" y="57"/>
                </a:cubicBezTo>
                <a:moveTo>
                  <a:pt x="1056" y="52"/>
                </a:moveTo>
                <a:cubicBezTo>
                  <a:pt x="1056" y="52"/>
                  <a:pt x="1056" y="52"/>
                  <a:pt x="1056" y="52"/>
                </a:cubicBezTo>
                <a:cubicBezTo>
                  <a:pt x="1056" y="52"/>
                  <a:pt x="1056" y="52"/>
                  <a:pt x="1056" y="52"/>
                </a:cubicBezTo>
                <a:moveTo>
                  <a:pt x="1056" y="52"/>
                </a:moveTo>
                <a:cubicBezTo>
                  <a:pt x="1056" y="52"/>
                  <a:pt x="1056" y="52"/>
                  <a:pt x="1056" y="52"/>
                </a:cubicBezTo>
                <a:cubicBezTo>
                  <a:pt x="1056" y="52"/>
                  <a:pt x="1056" y="52"/>
                  <a:pt x="1056" y="52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56" y="51"/>
                </a:moveTo>
                <a:cubicBezTo>
                  <a:pt x="1056" y="51"/>
                  <a:pt x="1056" y="51"/>
                  <a:pt x="1056" y="51"/>
                </a:cubicBezTo>
                <a:cubicBezTo>
                  <a:pt x="1056" y="51"/>
                  <a:pt x="1056" y="51"/>
                  <a:pt x="1056" y="51"/>
                </a:cubicBezTo>
                <a:moveTo>
                  <a:pt x="1043" y="54"/>
                </a:moveTo>
                <a:cubicBezTo>
                  <a:pt x="1041" y="49"/>
                  <a:pt x="1041" y="49"/>
                  <a:pt x="1041" y="49"/>
                </a:cubicBezTo>
                <a:cubicBezTo>
                  <a:pt x="1043" y="54"/>
                  <a:pt x="1043" y="54"/>
                  <a:pt x="1043" y="54"/>
                </a:cubicBezTo>
                <a:moveTo>
                  <a:pt x="1218" y="46"/>
                </a:moveTo>
                <a:cubicBezTo>
                  <a:pt x="1218" y="46"/>
                  <a:pt x="1218" y="46"/>
                  <a:pt x="1218" y="46"/>
                </a:cubicBezTo>
                <a:cubicBezTo>
                  <a:pt x="1218" y="46"/>
                  <a:pt x="1218" y="46"/>
                  <a:pt x="1218" y="46"/>
                </a:cubicBezTo>
                <a:cubicBezTo>
                  <a:pt x="1218" y="46"/>
                  <a:pt x="1218" y="46"/>
                  <a:pt x="1218" y="46"/>
                </a:cubicBezTo>
                <a:moveTo>
                  <a:pt x="1218" y="46"/>
                </a:moveTo>
                <a:cubicBezTo>
                  <a:pt x="1217" y="46"/>
                  <a:pt x="1216" y="46"/>
                  <a:pt x="1215" y="46"/>
                </a:cubicBezTo>
                <a:cubicBezTo>
                  <a:pt x="1216" y="46"/>
                  <a:pt x="1217" y="46"/>
                  <a:pt x="1218" y="46"/>
                </a:cubicBezTo>
                <a:moveTo>
                  <a:pt x="1230" y="44"/>
                </a:moveTo>
                <a:cubicBezTo>
                  <a:pt x="1231" y="43"/>
                  <a:pt x="1233" y="43"/>
                  <a:pt x="1235" y="43"/>
                </a:cubicBezTo>
                <a:cubicBezTo>
                  <a:pt x="1233" y="43"/>
                  <a:pt x="1231" y="43"/>
                  <a:pt x="1230" y="44"/>
                </a:cubicBezTo>
                <a:moveTo>
                  <a:pt x="1065" y="57"/>
                </a:moveTo>
                <a:cubicBezTo>
                  <a:pt x="1064" y="43"/>
                  <a:pt x="1065" y="53"/>
                  <a:pt x="1055" y="43"/>
                </a:cubicBezTo>
                <a:cubicBezTo>
                  <a:pt x="1055" y="43"/>
                  <a:pt x="1055" y="43"/>
                  <a:pt x="1055" y="43"/>
                </a:cubicBezTo>
                <a:cubicBezTo>
                  <a:pt x="1065" y="53"/>
                  <a:pt x="1064" y="43"/>
                  <a:pt x="1065" y="57"/>
                </a:cubicBezTo>
                <a:cubicBezTo>
                  <a:pt x="1065" y="57"/>
                  <a:pt x="1065" y="57"/>
                  <a:pt x="1065" y="57"/>
                </a:cubicBezTo>
                <a:moveTo>
                  <a:pt x="1235" y="43"/>
                </a:moveTo>
                <a:cubicBezTo>
                  <a:pt x="1236" y="43"/>
                  <a:pt x="1236" y="43"/>
                  <a:pt x="1237" y="43"/>
                </a:cubicBezTo>
                <a:cubicBezTo>
                  <a:pt x="1236" y="43"/>
                  <a:pt x="1236" y="43"/>
                  <a:pt x="1235" y="43"/>
                </a:cubicBezTo>
                <a:moveTo>
                  <a:pt x="1082" y="34"/>
                </a:moveTo>
                <a:cubicBezTo>
                  <a:pt x="1082" y="34"/>
                  <a:pt x="1082" y="34"/>
                  <a:pt x="1082" y="34"/>
                </a:cubicBezTo>
                <a:moveTo>
                  <a:pt x="1084" y="34"/>
                </a:moveTo>
                <a:cubicBezTo>
                  <a:pt x="1106" y="32"/>
                  <a:pt x="1106" y="32"/>
                  <a:pt x="1106" y="32"/>
                </a:cubicBezTo>
                <a:cubicBezTo>
                  <a:pt x="1084" y="34"/>
                  <a:pt x="1084" y="34"/>
                  <a:pt x="1084" y="34"/>
                </a:cubicBezTo>
                <a:moveTo>
                  <a:pt x="1158" y="43"/>
                </a:moveTo>
                <a:cubicBezTo>
                  <a:pt x="1158" y="43"/>
                  <a:pt x="1158" y="43"/>
                  <a:pt x="1158" y="43"/>
                </a:cubicBezTo>
                <a:cubicBezTo>
                  <a:pt x="1174" y="37"/>
                  <a:pt x="1174" y="37"/>
                  <a:pt x="1174" y="37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83" y="37"/>
                  <a:pt x="1183" y="37"/>
                  <a:pt x="1183" y="37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74" y="37"/>
                  <a:pt x="1174" y="37"/>
                  <a:pt x="1174" y="37"/>
                </a:cubicBezTo>
                <a:cubicBezTo>
                  <a:pt x="1158" y="43"/>
                  <a:pt x="1158" y="43"/>
                  <a:pt x="1158" y="43"/>
                </a:cubicBezTo>
                <a:moveTo>
                  <a:pt x="1150" y="26"/>
                </a:moveTo>
                <a:cubicBezTo>
                  <a:pt x="1139" y="26"/>
                  <a:pt x="1139" y="26"/>
                  <a:pt x="1139" y="26"/>
                </a:cubicBezTo>
                <a:cubicBezTo>
                  <a:pt x="1106" y="32"/>
                  <a:pt x="1106" y="32"/>
                  <a:pt x="1106" y="32"/>
                </a:cubicBezTo>
                <a:cubicBezTo>
                  <a:pt x="1084" y="34"/>
                  <a:pt x="1084" y="34"/>
                  <a:pt x="1084" y="34"/>
                </a:cubicBezTo>
                <a:cubicBezTo>
                  <a:pt x="1082" y="34"/>
                  <a:pt x="1082" y="34"/>
                  <a:pt x="1082" y="34"/>
                </a:cubicBezTo>
                <a:cubicBezTo>
                  <a:pt x="1076" y="37"/>
                  <a:pt x="1076" y="37"/>
                  <a:pt x="1076" y="37"/>
                </a:cubicBezTo>
                <a:cubicBezTo>
                  <a:pt x="1071" y="40"/>
                  <a:pt x="1071" y="40"/>
                  <a:pt x="1071" y="40"/>
                </a:cubicBezTo>
                <a:cubicBezTo>
                  <a:pt x="1052" y="40"/>
                  <a:pt x="1052" y="40"/>
                  <a:pt x="1052" y="40"/>
                </a:cubicBezTo>
                <a:cubicBezTo>
                  <a:pt x="1052" y="46"/>
                  <a:pt x="1052" y="46"/>
                  <a:pt x="1052" y="46"/>
                </a:cubicBezTo>
                <a:cubicBezTo>
                  <a:pt x="1041" y="46"/>
                  <a:pt x="1041" y="46"/>
                  <a:pt x="1041" y="46"/>
                </a:cubicBezTo>
                <a:cubicBezTo>
                  <a:pt x="1022" y="49"/>
                  <a:pt x="1022" y="49"/>
                  <a:pt x="1022" y="49"/>
                </a:cubicBezTo>
                <a:cubicBezTo>
                  <a:pt x="1025" y="52"/>
                  <a:pt x="1025" y="52"/>
                  <a:pt x="1025" y="52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31" y="58"/>
                  <a:pt x="1031" y="58"/>
                  <a:pt x="1031" y="58"/>
                </a:cubicBezTo>
                <a:cubicBezTo>
                  <a:pt x="1041" y="63"/>
                  <a:pt x="1041" y="63"/>
                  <a:pt x="1041" y="63"/>
                </a:cubicBezTo>
                <a:cubicBezTo>
                  <a:pt x="1041" y="66"/>
                  <a:pt x="1041" y="66"/>
                  <a:pt x="1041" y="66"/>
                </a:cubicBezTo>
                <a:cubicBezTo>
                  <a:pt x="1044" y="68"/>
                  <a:pt x="1044" y="68"/>
                  <a:pt x="1044" y="68"/>
                </a:cubicBezTo>
                <a:cubicBezTo>
                  <a:pt x="1041" y="66"/>
                  <a:pt x="1041" y="66"/>
                  <a:pt x="1041" y="66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41" y="63"/>
                  <a:pt x="1041" y="63"/>
                  <a:pt x="1041" y="63"/>
                </a:cubicBezTo>
                <a:cubicBezTo>
                  <a:pt x="1031" y="58"/>
                  <a:pt x="1031" y="58"/>
                  <a:pt x="1031" y="58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28" y="66"/>
                  <a:pt x="1028" y="66"/>
                  <a:pt x="1028" y="66"/>
                </a:cubicBezTo>
                <a:cubicBezTo>
                  <a:pt x="1025" y="72"/>
                  <a:pt x="1025" y="72"/>
                  <a:pt x="1025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69"/>
                  <a:pt x="1017" y="69"/>
                  <a:pt x="1017" y="69"/>
                </a:cubicBezTo>
                <a:cubicBezTo>
                  <a:pt x="1022" y="63"/>
                  <a:pt x="1022" y="63"/>
                  <a:pt x="1022" y="63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60"/>
                  <a:pt x="1019" y="60"/>
                  <a:pt x="1019" y="60"/>
                </a:cubicBezTo>
                <a:cubicBezTo>
                  <a:pt x="1019" y="46"/>
                  <a:pt x="1019" y="46"/>
                  <a:pt x="1019" y="46"/>
                </a:cubicBezTo>
                <a:cubicBezTo>
                  <a:pt x="1011" y="46"/>
                  <a:pt x="1011" y="46"/>
                  <a:pt x="1011" y="46"/>
                </a:cubicBezTo>
                <a:cubicBezTo>
                  <a:pt x="1004" y="46"/>
                  <a:pt x="1000" y="51"/>
                  <a:pt x="998" y="57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998" y="57"/>
                  <a:pt x="998" y="57"/>
                  <a:pt x="998" y="57"/>
                </a:cubicBezTo>
                <a:cubicBezTo>
                  <a:pt x="998" y="57"/>
                  <a:pt x="998" y="57"/>
                  <a:pt x="998" y="57"/>
                </a:cubicBezTo>
                <a:cubicBezTo>
                  <a:pt x="1000" y="60"/>
                  <a:pt x="1000" y="60"/>
                  <a:pt x="1000" y="60"/>
                </a:cubicBezTo>
                <a:cubicBezTo>
                  <a:pt x="998" y="63"/>
                  <a:pt x="998" y="63"/>
                  <a:pt x="998" y="63"/>
                </a:cubicBezTo>
                <a:cubicBezTo>
                  <a:pt x="989" y="60"/>
                  <a:pt x="989" y="60"/>
                  <a:pt x="989" y="60"/>
                </a:cubicBezTo>
                <a:cubicBezTo>
                  <a:pt x="987" y="60"/>
                  <a:pt x="987" y="60"/>
                  <a:pt x="987" y="60"/>
                </a:cubicBezTo>
                <a:cubicBezTo>
                  <a:pt x="970" y="57"/>
                  <a:pt x="970" y="57"/>
                  <a:pt x="970" y="57"/>
                </a:cubicBezTo>
                <a:cubicBezTo>
                  <a:pt x="970" y="63"/>
                  <a:pt x="970" y="63"/>
                  <a:pt x="970" y="63"/>
                </a:cubicBezTo>
                <a:cubicBezTo>
                  <a:pt x="968" y="63"/>
                  <a:pt x="968" y="63"/>
                  <a:pt x="968" y="63"/>
                </a:cubicBezTo>
                <a:cubicBezTo>
                  <a:pt x="968" y="156"/>
                  <a:pt x="968" y="156"/>
                  <a:pt x="968" y="156"/>
                </a:cubicBezTo>
                <a:cubicBezTo>
                  <a:pt x="976" y="154"/>
                  <a:pt x="976" y="154"/>
                  <a:pt x="976" y="154"/>
                </a:cubicBezTo>
                <a:cubicBezTo>
                  <a:pt x="976" y="166"/>
                  <a:pt x="976" y="166"/>
                  <a:pt x="976" y="166"/>
                </a:cubicBezTo>
                <a:cubicBezTo>
                  <a:pt x="976" y="166"/>
                  <a:pt x="976" y="166"/>
                  <a:pt x="976" y="166"/>
                </a:cubicBezTo>
                <a:cubicBezTo>
                  <a:pt x="968" y="168"/>
                  <a:pt x="968" y="168"/>
                  <a:pt x="968" y="168"/>
                </a:cubicBezTo>
                <a:cubicBezTo>
                  <a:pt x="968" y="195"/>
                  <a:pt x="968" y="195"/>
                  <a:pt x="968" y="195"/>
                </a:cubicBezTo>
                <a:cubicBezTo>
                  <a:pt x="1217" y="195"/>
                  <a:pt x="1217" y="195"/>
                  <a:pt x="1217" y="195"/>
                </a:cubicBezTo>
                <a:cubicBezTo>
                  <a:pt x="1218" y="194"/>
                  <a:pt x="1218" y="194"/>
                  <a:pt x="1218" y="194"/>
                </a:cubicBezTo>
                <a:cubicBezTo>
                  <a:pt x="1212" y="194"/>
                  <a:pt x="1212" y="194"/>
                  <a:pt x="1212" y="194"/>
                </a:cubicBezTo>
                <a:cubicBezTo>
                  <a:pt x="1205" y="189"/>
                  <a:pt x="1205" y="189"/>
                  <a:pt x="1205" y="189"/>
                </a:cubicBezTo>
                <a:cubicBezTo>
                  <a:pt x="1212" y="183"/>
                  <a:pt x="1212" y="183"/>
                  <a:pt x="1212" y="183"/>
                </a:cubicBezTo>
                <a:cubicBezTo>
                  <a:pt x="1201" y="189"/>
                  <a:pt x="1201" y="189"/>
                  <a:pt x="1201" y="189"/>
                </a:cubicBezTo>
                <a:cubicBezTo>
                  <a:pt x="1212" y="183"/>
                  <a:pt x="1212" y="183"/>
                  <a:pt x="1212" y="183"/>
                </a:cubicBezTo>
                <a:cubicBezTo>
                  <a:pt x="1218" y="180"/>
                  <a:pt x="1218" y="180"/>
                  <a:pt x="1218" y="180"/>
                </a:cubicBezTo>
                <a:cubicBezTo>
                  <a:pt x="1223" y="185"/>
                  <a:pt x="1223" y="185"/>
                  <a:pt x="1223" y="185"/>
                </a:cubicBezTo>
                <a:cubicBezTo>
                  <a:pt x="1226" y="185"/>
                  <a:pt x="1226" y="185"/>
                  <a:pt x="1226" y="185"/>
                </a:cubicBezTo>
                <a:cubicBezTo>
                  <a:pt x="1228" y="182"/>
                  <a:pt x="1228" y="182"/>
                  <a:pt x="1228" y="182"/>
                </a:cubicBezTo>
                <a:cubicBezTo>
                  <a:pt x="1234" y="187"/>
                  <a:pt x="1234" y="189"/>
                  <a:pt x="1239" y="194"/>
                </a:cubicBezTo>
                <a:cubicBezTo>
                  <a:pt x="1239" y="195"/>
                  <a:pt x="1239" y="195"/>
                  <a:pt x="1239" y="195"/>
                </a:cubicBezTo>
                <a:cubicBezTo>
                  <a:pt x="1249" y="195"/>
                  <a:pt x="1249" y="195"/>
                  <a:pt x="1249" y="195"/>
                </a:cubicBezTo>
                <a:cubicBezTo>
                  <a:pt x="1248" y="192"/>
                  <a:pt x="1245" y="190"/>
                  <a:pt x="1242" y="185"/>
                </a:cubicBezTo>
                <a:cubicBezTo>
                  <a:pt x="1255" y="182"/>
                  <a:pt x="1248" y="179"/>
                  <a:pt x="1261" y="171"/>
                </a:cubicBezTo>
                <a:cubicBezTo>
                  <a:pt x="1258" y="168"/>
                  <a:pt x="1258" y="168"/>
                  <a:pt x="1258" y="168"/>
                </a:cubicBezTo>
                <a:cubicBezTo>
                  <a:pt x="1250" y="176"/>
                  <a:pt x="1251" y="179"/>
                  <a:pt x="1239" y="185"/>
                </a:cubicBezTo>
                <a:cubicBezTo>
                  <a:pt x="1239" y="185"/>
                  <a:pt x="1239" y="185"/>
                  <a:pt x="1239" y="185"/>
                </a:cubicBezTo>
                <a:cubicBezTo>
                  <a:pt x="1251" y="179"/>
                  <a:pt x="1250" y="176"/>
                  <a:pt x="1258" y="168"/>
                </a:cubicBezTo>
                <a:cubicBezTo>
                  <a:pt x="1261" y="171"/>
                  <a:pt x="1261" y="171"/>
                  <a:pt x="1261" y="171"/>
                </a:cubicBezTo>
                <a:cubicBezTo>
                  <a:pt x="1270" y="172"/>
                  <a:pt x="1270" y="172"/>
                  <a:pt x="1270" y="172"/>
                </a:cubicBezTo>
                <a:cubicBezTo>
                  <a:pt x="1294" y="146"/>
                  <a:pt x="1294" y="146"/>
                  <a:pt x="1294" y="146"/>
                </a:cubicBezTo>
                <a:cubicBezTo>
                  <a:pt x="1294" y="137"/>
                  <a:pt x="1294" y="137"/>
                  <a:pt x="1294" y="137"/>
                </a:cubicBezTo>
                <a:cubicBezTo>
                  <a:pt x="1296" y="131"/>
                  <a:pt x="1296" y="131"/>
                  <a:pt x="1296" y="131"/>
                </a:cubicBezTo>
                <a:cubicBezTo>
                  <a:pt x="1296" y="129"/>
                  <a:pt x="1296" y="129"/>
                  <a:pt x="1296" y="129"/>
                </a:cubicBezTo>
                <a:cubicBezTo>
                  <a:pt x="1291" y="122"/>
                  <a:pt x="1291" y="122"/>
                  <a:pt x="1291" y="122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75" y="123"/>
                  <a:pt x="1275" y="123"/>
                  <a:pt x="1275" y="123"/>
                </a:cubicBezTo>
                <a:cubicBezTo>
                  <a:pt x="1286" y="107"/>
                  <a:pt x="1311" y="101"/>
                  <a:pt x="1337" y="100"/>
                </a:cubicBezTo>
                <a:cubicBezTo>
                  <a:pt x="1340" y="103"/>
                  <a:pt x="1340" y="103"/>
                  <a:pt x="1340" y="103"/>
                </a:cubicBezTo>
                <a:cubicBezTo>
                  <a:pt x="1348" y="103"/>
                  <a:pt x="1348" y="103"/>
                  <a:pt x="1348" y="103"/>
                </a:cubicBezTo>
                <a:cubicBezTo>
                  <a:pt x="1351" y="98"/>
                  <a:pt x="1356" y="91"/>
                  <a:pt x="1364" y="91"/>
                </a:cubicBezTo>
                <a:cubicBezTo>
                  <a:pt x="1372" y="91"/>
                  <a:pt x="1372" y="93"/>
                  <a:pt x="1378" y="95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7" y="87"/>
                  <a:pt x="1386" y="86"/>
                  <a:pt x="1387" y="86"/>
                </a:cubicBezTo>
                <a:cubicBezTo>
                  <a:pt x="1387" y="86"/>
                  <a:pt x="1387" y="86"/>
                  <a:pt x="1387" y="86"/>
                </a:cubicBezTo>
                <a:cubicBezTo>
                  <a:pt x="1387" y="86"/>
                  <a:pt x="1387" y="86"/>
                  <a:pt x="1387" y="86"/>
                </a:cubicBezTo>
                <a:cubicBezTo>
                  <a:pt x="1386" y="86"/>
                  <a:pt x="1387" y="87"/>
                  <a:pt x="1383" y="91"/>
                </a:cubicBezTo>
                <a:cubicBezTo>
                  <a:pt x="1383" y="91"/>
                  <a:pt x="1383" y="91"/>
                  <a:pt x="1383" y="91"/>
                </a:cubicBezTo>
                <a:cubicBezTo>
                  <a:pt x="1387" y="88"/>
                  <a:pt x="1387" y="88"/>
                  <a:pt x="1387" y="88"/>
                </a:cubicBezTo>
                <a:cubicBezTo>
                  <a:pt x="1389" y="91"/>
                  <a:pt x="1389" y="91"/>
                  <a:pt x="1389" y="91"/>
                </a:cubicBezTo>
                <a:cubicBezTo>
                  <a:pt x="1389" y="94"/>
                  <a:pt x="1389" y="94"/>
                  <a:pt x="1389" y="94"/>
                </a:cubicBezTo>
                <a:cubicBezTo>
                  <a:pt x="1394" y="97"/>
                  <a:pt x="1394" y="97"/>
                  <a:pt x="1394" y="97"/>
                </a:cubicBezTo>
                <a:cubicBezTo>
                  <a:pt x="1432" y="91"/>
                  <a:pt x="1432" y="91"/>
                  <a:pt x="1432" y="91"/>
                </a:cubicBezTo>
                <a:cubicBezTo>
                  <a:pt x="1438" y="89"/>
                  <a:pt x="1438" y="89"/>
                  <a:pt x="1438" y="89"/>
                </a:cubicBezTo>
                <a:cubicBezTo>
                  <a:pt x="1440" y="89"/>
                  <a:pt x="1440" y="89"/>
                  <a:pt x="1440" y="89"/>
                </a:cubicBezTo>
                <a:cubicBezTo>
                  <a:pt x="1446" y="89"/>
                  <a:pt x="1446" y="89"/>
                  <a:pt x="1446" y="89"/>
                </a:cubicBezTo>
                <a:cubicBezTo>
                  <a:pt x="1449" y="89"/>
                  <a:pt x="1449" y="89"/>
                  <a:pt x="1449" y="89"/>
                </a:cubicBezTo>
                <a:cubicBezTo>
                  <a:pt x="1451" y="89"/>
                  <a:pt x="1451" y="89"/>
                  <a:pt x="1451" y="89"/>
                </a:cubicBezTo>
                <a:cubicBezTo>
                  <a:pt x="1451" y="86"/>
                  <a:pt x="1451" y="86"/>
                  <a:pt x="1451" y="86"/>
                </a:cubicBezTo>
                <a:cubicBezTo>
                  <a:pt x="1449" y="86"/>
                  <a:pt x="1449" y="86"/>
                  <a:pt x="1449" y="86"/>
                </a:cubicBezTo>
                <a:cubicBezTo>
                  <a:pt x="1446" y="83"/>
                  <a:pt x="1446" y="83"/>
                  <a:pt x="1446" y="83"/>
                </a:cubicBezTo>
                <a:cubicBezTo>
                  <a:pt x="1451" y="80"/>
                  <a:pt x="1451" y="80"/>
                  <a:pt x="1451" y="80"/>
                </a:cubicBezTo>
                <a:cubicBezTo>
                  <a:pt x="1451" y="77"/>
                  <a:pt x="1451" y="77"/>
                  <a:pt x="1451" y="77"/>
                </a:cubicBezTo>
                <a:cubicBezTo>
                  <a:pt x="1437" y="78"/>
                  <a:pt x="1437" y="78"/>
                  <a:pt x="1437" y="78"/>
                </a:cubicBezTo>
                <a:cubicBezTo>
                  <a:pt x="1451" y="77"/>
                  <a:pt x="1451" y="77"/>
                  <a:pt x="1451" y="77"/>
                </a:cubicBezTo>
                <a:cubicBezTo>
                  <a:pt x="1451" y="60"/>
                  <a:pt x="1451" y="60"/>
                  <a:pt x="1451" y="60"/>
                </a:cubicBezTo>
                <a:cubicBezTo>
                  <a:pt x="1446" y="60"/>
                  <a:pt x="1446" y="60"/>
                  <a:pt x="1446" y="60"/>
                </a:cubicBezTo>
                <a:cubicBezTo>
                  <a:pt x="1440" y="57"/>
                  <a:pt x="1440" y="57"/>
                  <a:pt x="1440" y="57"/>
                </a:cubicBezTo>
                <a:cubicBezTo>
                  <a:pt x="1416" y="60"/>
                  <a:pt x="1416" y="60"/>
                  <a:pt x="1416" y="60"/>
                </a:cubicBezTo>
                <a:cubicBezTo>
                  <a:pt x="1416" y="60"/>
                  <a:pt x="1416" y="60"/>
                  <a:pt x="1416" y="60"/>
                </a:cubicBezTo>
                <a:cubicBezTo>
                  <a:pt x="1410" y="59"/>
                  <a:pt x="1410" y="57"/>
                  <a:pt x="1402" y="57"/>
                </a:cubicBezTo>
                <a:cubicBezTo>
                  <a:pt x="1389" y="57"/>
                  <a:pt x="1389" y="57"/>
                  <a:pt x="1389" y="57"/>
                </a:cubicBezTo>
                <a:cubicBezTo>
                  <a:pt x="1382" y="57"/>
                  <a:pt x="1382" y="58"/>
                  <a:pt x="1378" y="61"/>
                </a:cubicBezTo>
                <a:cubicBezTo>
                  <a:pt x="1370" y="54"/>
                  <a:pt x="1370" y="54"/>
                  <a:pt x="1370" y="54"/>
                </a:cubicBezTo>
                <a:cubicBezTo>
                  <a:pt x="1332" y="52"/>
                  <a:pt x="1332" y="52"/>
                  <a:pt x="1332" y="52"/>
                </a:cubicBezTo>
                <a:cubicBezTo>
                  <a:pt x="1330" y="49"/>
                  <a:pt x="1328" y="45"/>
                  <a:pt x="1326" y="45"/>
                </a:cubicBezTo>
                <a:cubicBezTo>
                  <a:pt x="1325" y="45"/>
                  <a:pt x="1323" y="46"/>
                  <a:pt x="1321" y="49"/>
                </a:cubicBezTo>
                <a:cubicBezTo>
                  <a:pt x="1321" y="49"/>
                  <a:pt x="1321" y="49"/>
                  <a:pt x="1321" y="49"/>
                </a:cubicBezTo>
                <a:cubicBezTo>
                  <a:pt x="1313" y="49"/>
                  <a:pt x="1313" y="49"/>
                  <a:pt x="1313" y="49"/>
                </a:cubicBezTo>
                <a:cubicBezTo>
                  <a:pt x="1307" y="40"/>
                  <a:pt x="1309" y="40"/>
                  <a:pt x="1296" y="40"/>
                </a:cubicBezTo>
                <a:cubicBezTo>
                  <a:pt x="1296" y="46"/>
                  <a:pt x="1296" y="46"/>
                  <a:pt x="1296" y="46"/>
                </a:cubicBezTo>
                <a:cubicBezTo>
                  <a:pt x="1288" y="52"/>
                  <a:pt x="1288" y="52"/>
                  <a:pt x="1288" y="52"/>
                </a:cubicBezTo>
                <a:cubicBezTo>
                  <a:pt x="1280" y="52"/>
                  <a:pt x="1280" y="52"/>
                  <a:pt x="1280" y="52"/>
                </a:cubicBezTo>
                <a:cubicBezTo>
                  <a:pt x="1252" y="52"/>
                  <a:pt x="1252" y="52"/>
                  <a:pt x="1252" y="52"/>
                </a:cubicBezTo>
                <a:cubicBezTo>
                  <a:pt x="1245" y="41"/>
                  <a:pt x="1245" y="41"/>
                  <a:pt x="1245" y="41"/>
                </a:cubicBezTo>
                <a:cubicBezTo>
                  <a:pt x="1182" y="40"/>
                  <a:pt x="1182" y="40"/>
                  <a:pt x="1182" y="40"/>
                </a:cubicBezTo>
                <a:cubicBezTo>
                  <a:pt x="1185" y="32"/>
                  <a:pt x="1185" y="32"/>
                  <a:pt x="1185" y="32"/>
                </a:cubicBezTo>
                <a:cubicBezTo>
                  <a:pt x="1180" y="29"/>
                  <a:pt x="1180" y="29"/>
                  <a:pt x="1180" y="29"/>
                </a:cubicBezTo>
                <a:cubicBezTo>
                  <a:pt x="1177" y="29"/>
                  <a:pt x="1177" y="29"/>
                  <a:pt x="1177" y="29"/>
                </a:cubicBezTo>
                <a:cubicBezTo>
                  <a:pt x="1158" y="29"/>
                  <a:pt x="1158" y="29"/>
                  <a:pt x="1158" y="29"/>
                </a:cubicBezTo>
                <a:cubicBezTo>
                  <a:pt x="1150" y="26"/>
                  <a:pt x="1150" y="26"/>
                  <a:pt x="1150" y="26"/>
                </a:cubicBezTo>
                <a:moveTo>
                  <a:pt x="1158" y="26"/>
                </a:moveTo>
                <a:cubicBezTo>
                  <a:pt x="1152" y="26"/>
                  <a:pt x="1152" y="26"/>
                  <a:pt x="1152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8" y="29"/>
                  <a:pt x="1158" y="29"/>
                  <a:pt x="1158" y="29"/>
                </a:cubicBezTo>
                <a:cubicBezTo>
                  <a:pt x="1158" y="26"/>
                  <a:pt x="1158" y="26"/>
                  <a:pt x="1158" y="26"/>
                </a:cubicBezTo>
                <a:moveTo>
                  <a:pt x="1003" y="25"/>
                </a:moveTo>
                <a:cubicBezTo>
                  <a:pt x="968" y="32"/>
                  <a:pt x="968" y="32"/>
                  <a:pt x="968" y="32"/>
                </a:cubicBezTo>
                <a:cubicBezTo>
                  <a:pt x="968" y="37"/>
                  <a:pt x="968" y="37"/>
                  <a:pt x="968" y="37"/>
                </a:cubicBezTo>
                <a:cubicBezTo>
                  <a:pt x="1003" y="32"/>
                  <a:pt x="1003" y="32"/>
                  <a:pt x="1003" y="32"/>
                </a:cubicBezTo>
                <a:cubicBezTo>
                  <a:pt x="1003" y="25"/>
                  <a:pt x="1003" y="25"/>
                  <a:pt x="1003" y="25"/>
                </a:cubicBezTo>
                <a:moveTo>
                  <a:pt x="258" y="23"/>
                </a:moveTo>
                <a:cubicBezTo>
                  <a:pt x="253" y="26"/>
                  <a:pt x="253" y="26"/>
                  <a:pt x="253" y="26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53" y="26"/>
                  <a:pt x="253" y="26"/>
                  <a:pt x="253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31" y="32"/>
                  <a:pt x="231" y="32"/>
                  <a:pt x="231" y="32"/>
                </a:cubicBezTo>
                <a:cubicBezTo>
                  <a:pt x="245" y="32"/>
                  <a:pt x="245" y="32"/>
                  <a:pt x="245" y="32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23" y="37"/>
                  <a:pt x="223" y="37"/>
                  <a:pt x="223" y="37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9" y="40"/>
                  <a:pt x="229" y="40"/>
                  <a:pt x="229" y="40"/>
                </a:cubicBezTo>
                <a:cubicBezTo>
                  <a:pt x="248" y="40"/>
                  <a:pt x="248" y="40"/>
                  <a:pt x="248" y="40"/>
                </a:cubicBezTo>
                <a:cubicBezTo>
                  <a:pt x="253" y="40"/>
                  <a:pt x="253" y="40"/>
                  <a:pt x="253" y="40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58" y="37"/>
                  <a:pt x="258" y="37"/>
                  <a:pt x="258" y="37"/>
                </a:cubicBezTo>
                <a:cubicBezTo>
                  <a:pt x="267" y="37"/>
                  <a:pt x="267" y="37"/>
                  <a:pt x="267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83" y="37"/>
                  <a:pt x="283" y="37"/>
                  <a:pt x="283" y="37"/>
                </a:cubicBezTo>
                <a:cubicBezTo>
                  <a:pt x="296" y="34"/>
                  <a:pt x="296" y="34"/>
                  <a:pt x="296" y="34"/>
                </a:cubicBezTo>
                <a:cubicBezTo>
                  <a:pt x="294" y="32"/>
                  <a:pt x="294" y="32"/>
                  <a:pt x="294" y="32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3" y="32"/>
                  <a:pt x="283" y="32"/>
                  <a:pt x="283" y="32"/>
                </a:cubicBezTo>
                <a:cubicBezTo>
                  <a:pt x="275" y="32"/>
                  <a:pt x="275" y="32"/>
                  <a:pt x="275" y="32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58" y="23"/>
                  <a:pt x="258" y="23"/>
                  <a:pt x="258" y="23"/>
                </a:cubicBezTo>
                <a:moveTo>
                  <a:pt x="283" y="20"/>
                </a:moveTo>
                <a:cubicBezTo>
                  <a:pt x="276" y="20"/>
                  <a:pt x="270" y="19"/>
                  <a:pt x="269" y="26"/>
                </a:cubicBezTo>
                <a:cubicBezTo>
                  <a:pt x="270" y="26"/>
                  <a:pt x="271" y="26"/>
                  <a:pt x="272" y="26"/>
                </a:cubicBezTo>
                <a:cubicBezTo>
                  <a:pt x="273" y="26"/>
                  <a:pt x="275" y="26"/>
                  <a:pt x="276" y="26"/>
                </a:cubicBezTo>
                <a:cubicBezTo>
                  <a:pt x="277" y="26"/>
                  <a:pt x="278" y="26"/>
                  <a:pt x="278" y="26"/>
                </a:cubicBezTo>
                <a:cubicBezTo>
                  <a:pt x="280" y="26"/>
                  <a:pt x="279" y="25"/>
                  <a:pt x="283" y="20"/>
                </a:cubicBezTo>
                <a:moveTo>
                  <a:pt x="340" y="20"/>
                </a:moveTo>
                <a:cubicBezTo>
                  <a:pt x="332" y="23"/>
                  <a:pt x="332" y="23"/>
                  <a:pt x="332" y="23"/>
                </a:cubicBezTo>
                <a:cubicBezTo>
                  <a:pt x="343" y="29"/>
                  <a:pt x="343" y="29"/>
                  <a:pt x="343" y="29"/>
                </a:cubicBezTo>
                <a:cubicBezTo>
                  <a:pt x="337" y="37"/>
                  <a:pt x="337" y="37"/>
                  <a:pt x="337" y="37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7" y="35"/>
                  <a:pt x="346" y="34"/>
                  <a:pt x="346" y="34"/>
                </a:cubicBezTo>
                <a:cubicBezTo>
                  <a:pt x="345" y="34"/>
                  <a:pt x="345" y="34"/>
                  <a:pt x="345" y="34"/>
                </a:cubicBezTo>
                <a:cubicBezTo>
                  <a:pt x="345" y="34"/>
                  <a:pt x="345" y="34"/>
                  <a:pt x="345" y="34"/>
                </a:cubicBezTo>
                <a:cubicBezTo>
                  <a:pt x="345" y="34"/>
                  <a:pt x="345" y="34"/>
                  <a:pt x="345" y="32"/>
                </a:cubicBezTo>
                <a:cubicBezTo>
                  <a:pt x="345" y="31"/>
                  <a:pt x="348" y="26"/>
                  <a:pt x="348" y="26"/>
                </a:cubicBezTo>
                <a:cubicBezTo>
                  <a:pt x="340" y="26"/>
                  <a:pt x="340" y="26"/>
                  <a:pt x="340" y="26"/>
                </a:cubicBezTo>
                <a:cubicBezTo>
                  <a:pt x="340" y="20"/>
                  <a:pt x="340" y="20"/>
                  <a:pt x="340" y="20"/>
                </a:cubicBezTo>
                <a:moveTo>
                  <a:pt x="435" y="20"/>
                </a:moveTo>
                <a:cubicBezTo>
                  <a:pt x="435" y="20"/>
                  <a:pt x="435" y="20"/>
                  <a:pt x="435" y="20"/>
                </a:cubicBezTo>
                <a:cubicBezTo>
                  <a:pt x="435" y="23"/>
                  <a:pt x="435" y="23"/>
                  <a:pt x="435" y="23"/>
                </a:cubicBezTo>
                <a:cubicBezTo>
                  <a:pt x="435" y="20"/>
                  <a:pt x="435" y="20"/>
                  <a:pt x="435" y="20"/>
                </a:cubicBezTo>
                <a:moveTo>
                  <a:pt x="307" y="17"/>
                </a:moveTo>
                <a:cubicBezTo>
                  <a:pt x="313" y="23"/>
                  <a:pt x="313" y="23"/>
                  <a:pt x="313" y="23"/>
                </a:cubicBezTo>
                <a:cubicBezTo>
                  <a:pt x="324" y="23"/>
                  <a:pt x="324" y="23"/>
                  <a:pt x="324" y="23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07" y="17"/>
                  <a:pt x="307" y="17"/>
                  <a:pt x="307" y="17"/>
                </a:cubicBezTo>
                <a:moveTo>
                  <a:pt x="1137" y="17"/>
                </a:moveTo>
                <a:cubicBezTo>
                  <a:pt x="1134" y="17"/>
                  <a:pt x="1134" y="18"/>
                  <a:pt x="1131" y="23"/>
                </a:cubicBezTo>
                <a:cubicBezTo>
                  <a:pt x="1139" y="23"/>
                  <a:pt x="1139" y="23"/>
                  <a:pt x="1139" y="23"/>
                </a:cubicBezTo>
                <a:cubicBezTo>
                  <a:pt x="1147" y="23"/>
                  <a:pt x="1147" y="23"/>
                  <a:pt x="1147" y="23"/>
                </a:cubicBezTo>
                <a:cubicBezTo>
                  <a:pt x="1139" y="23"/>
                  <a:pt x="1139" y="23"/>
                  <a:pt x="1139" y="23"/>
                </a:cubicBezTo>
                <a:cubicBezTo>
                  <a:pt x="1139" y="26"/>
                  <a:pt x="1139" y="26"/>
                  <a:pt x="1139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47" y="17"/>
                  <a:pt x="1147" y="17"/>
                  <a:pt x="1147" y="17"/>
                </a:cubicBezTo>
                <a:cubicBezTo>
                  <a:pt x="1142" y="17"/>
                  <a:pt x="1139" y="17"/>
                  <a:pt x="1137" y="17"/>
                </a:cubicBezTo>
                <a:moveTo>
                  <a:pt x="1106" y="15"/>
                </a:moveTo>
                <a:cubicBezTo>
                  <a:pt x="1106" y="20"/>
                  <a:pt x="1106" y="20"/>
                  <a:pt x="1106" y="20"/>
                </a:cubicBezTo>
                <a:cubicBezTo>
                  <a:pt x="1117" y="20"/>
                  <a:pt x="1117" y="20"/>
                  <a:pt x="1117" y="20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12" y="17"/>
                  <a:pt x="1112" y="17"/>
                  <a:pt x="1112" y="17"/>
                </a:cubicBezTo>
                <a:cubicBezTo>
                  <a:pt x="1106" y="15"/>
                  <a:pt x="1106" y="15"/>
                  <a:pt x="1106" y="15"/>
                </a:cubicBezTo>
                <a:moveTo>
                  <a:pt x="1128" y="15"/>
                </a:moveTo>
                <a:cubicBezTo>
                  <a:pt x="1120" y="15"/>
                  <a:pt x="1120" y="15"/>
                  <a:pt x="1120" y="15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17" y="20"/>
                  <a:pt x="1117" y="20"/>
                  <a:pt x="1117" y="20"/>
                </a:cubicBezTo>
                <a:cubicBezTo>
                  <a:pt x="1128" y="20"/>
                  <a:pt x="1128" y="20"/>
                  <a:pt x="1128" y="20"/>
                </a:cubicBezTo>
                <a:cubicBezTo>
                  <a:pt x="1128" y="15"/>
                  <a:pt x="1128" y="15"/>
                  <a:pt x="1128" y="15"/>
                </a:cubicBezTo>
                <a:moveTo>
                  <a:pt x="1103" y="12"/>
                </a:moveTo>
                <a:cubicBezTo>
                  <a:pt x="1103" y="15"/>
                  <a:pt x="1103" y="15"/>
                  <a:pt x="1103" y="15"/>
                </a:cubicBezTo>
                <a:cubicBezTo>
                  <a:pt x="1103" y="12"/>
                  <a:pt x="1103" y="12"/>
                  <a:pt x="1103" y="12"/>
                </a:cubicBezTo>
                <a:moveTo>
                  <a:pt x="1117" y="12"/>
                </a:moveTo>
                <a:cubicBezTo>
                  <a:pt x="1103" y="12"/>
                  <a:pt x="1103" y="12"/>
                  <a:pt x="1103" y="12"/>
                </a:cubicBezTo>
                <a:cubicBezTo>
                  <a:pt x="1103" y="15"/>
                  <a:pt x="1103" y="15"/>
                  <a:pt x="1103" y="15"/>
                </a:cubicBezTo>
                <a:cubicBezTo>
                  <a:pt x="1106" y="15"/>
                  <a:pt x="1106" y="15"/>
                  <a:pt x="1106" y="15"/>
                </a:cubicBezTo>
                <a:cubicBezTo>
                  <a:pt x="1112" y="17"/>
                  <a:pt x="1112" y="17"/>
                  <a:pt x="1112" y="17"/>
                </a:cubicBezTo>
                <a:cubicBezTo>
                  <a:pt x="1117" y="17"/>
                  <a:pt x="1117" y="17"/>
                  <a:pt x="1117" y="17"/>
                </a:cubicBezTo>
                <a:cubicBezTo>
                  <a:pt x="1120" y="15"/>
                  <a:pt x="1120" y="15"/>
                  <a:pt x="1120" y="15"/>
                </a:cubicBezTo>
                <a:cubicBezTo>
                  <a:pt x="1117" y="12"/>
                  <a:pt x="1117" y="12"/>
                  <a:pt x="1117" y="12"/>
                </a:cubicBezTo>
                <a:moveTo>
                  <a:pt x="1117" y="12"/>
                </a:moveTo>
                <a:cubicBezTo>
                  <a:pt x="1103" y="12"/>
                  <a:pt x="1103" y="12"/>
                  <a:pt x="1103" y="12"/>
                </a:cubicBezTo>
                <a:cubicBezTo>
                  <a:pt x="1117" y="12"/>
                  <a:pt x="1117" y="12"/>
                  <a:pt x="1117" y="12"/>
                </a:cubicBezTo>
                <a:moveTo>
                  <a:pt x="1117" y="12"/>
                </a:moveTo>
                <a:cubicBezTo>
                  <a:pt x="1117" y="12"/>
                  <a:pt x="1117" y="12"/>
                  <a:pt x="1117" y="12"/>
                </a:cubicBezTo>
                <a:cubicBezTo>
                  <a:pt x="1120" y="15"/>
                  <a:pt x="1120" y="15"/>
                  <a:pt x="1120" y="15"/>
                </a:cubicBezTo>
                <a:cubicBezTo>
                  <a:pt x="1117" y="12"/>
                  <a:pt x="1117" y="12"/>
                  <a:pt x="1117" y="12"/>
                </a:cubicBezTo>
                <a:moveTo>
                  <a:pt x="356" y="9"/>
                </a:moveTo>
                <a:cubicBezTo>
                  <a:pt x="345" y="9"/>
                  <a:pt x="345" y="9"/>
                  <a:pt x="345" y="9"/>
                </a:cubicBezTo>
                <a:cubicBezTo>
                  <a:pt x="340" y="12"/>
                  <a:pt x="340" y="12"/>
                  <a:pt x="340" y="12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9" y="18"/>
                  <a:pt x="353" y="23"/>
                  <a:pt x="357" y="23"/>
                </a:cubicBezTo>
                <a:cubicBezTo>
                  <a:pt x="359" y="23"/>
                  <a:pt x="360" y="22"/>
                  <a:pt x="362" y="20"/>
                </a:cubicBezTo>
                <a:cubicBezTo>
                  <a:pt x="362" y="20"/>
                  <a:pt x="362" y="20"/>
                  <a:pt x="362" y="20"/>
                </a:cubicBezTo>
                <a:cubicBezTo>
                  <a:pt x="364" y="20"/>
                  <a:pt x="364" y="20"/>
                  <a:pt x="364" y="20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73" y="15"/>
                  <a:pt x="373" y="15"/>
                  <a:pt x="373" y="15"/>
                </a:cubicBezTo>
                <a:cubicBezTo>
                  <a:pt x="356" y="12"/>
                  <a:pt x="356" y="12"/>
                  <a:pt x="356" y="12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56" y="12"/>
                  <a:pt x="356" y="12"/>
                  <a:pt x="356" y="12"/>
                </a:cubicBezTo>
                <a:cubicBezTo>
                  <a:pt x="356" y="9"/>
                  <a:pt x="356" y="9"/>
                  <a:pt x="356" y="9"/>
                </a:cubicBezTo>
                <a:moveTo>
                  <a:pt x="976" y="9"/>
                </a:moveTo>
                <a:cubicBezTo>
                  <a:pt x="970" y="9"/>
                  <a:pt x="970" y="9"/>
                  <a:pt x="970" y="9"/>
                </a:cubicBezTo>
                <a:cubicBezTo>
                  <a:pt x="970" y="15"/>
                  <a:pt x="970" y="15"/>
                  <a:pt x="970" y="15"/>
                </a:cubicBezTo>
                <a:cubicBezTo>
                  <a:pt x="976" y="15"/>
                  <a:pt x="976" y="15"/>
                  <a:pt x="976" y="15"/>
                </a:cubicBezTo>
                <a:cubicBezTo>
                  <a:pt x="976" y="9"/>
                  <a:pt x="976" y="9"/>
                  <a:pt x="976" y="9"/>
                </a:cubicBezTo>
                <a:moveTo>
                  <a:pt x="473" y="28"/>
                </a:moveTo>
                <a:cubicBezTo>
                  <a:pt x="473" y="28"/>
                  <a:pt x="473" y="28"/>
                  <a:pt x="473" y="28"/>
                </a:cubicBezTo>
                <a:cubicBezTo>
                  <a:pt x="473" y="28"/>
                  <a:pt x="473" y="28"/>
                  <a:pt x="473" y="28"/>
                </a:cubicBezTo>
                <a:cubicBezTo>
                  <a:pt x="473" y="28"/>
                  <a:pt x="473" y="28"/>
                  <a:pt x="473" y="28"/>
                </a:cubicBezTo>
                <a:moveTo>
                  <a:pt x="383" y="20"/>
                </a:moveTo>
                <a:cubicBezTo>
                  <a:pt x="383" y="20"/>
                  <a:pt x="383" y="20"/>
                  <a:pt x="383" y="20"/>
                </a:cubicBezTo>
                <a:cubicBezTo>
                  <a:pt x="392" y="19"/>
                  <a:pt x="392" y="19"/>
                  <a:pt x="392" y="19"/>
                </a:cubicBezTo>
                <a:cubicBezTo>
                  <a:pt x="383" y="20"/>
                  <a:pt x="383" y="20"/>
                  <a:pt x="383" y="20"/>
                </a:cubicBezTo>
                <a:moveTo>
                  <a:pt x="462" y="17"/>
                </a:moveTo>
                <a:cubicBezTo>
                  <a:pt x="462" y="17"/>
                  <a:pt x="462" y="17"/>
                  <a:pt x="462" y="17"/>
                </a:cubicBezTo>
                <a:moveTo>
                  <a:pt x="383" y="15"/>
                </a:moveTo>
                <a:cubicBezTo>
                  <a:pt x="383" y="15"/>
                  <a:pt x="383" y="15"/>
                  <a:pt x="383" y="15"/>
                </a:cubicBezTo>
                <a:cubicBezTo>
                  <a:pt x="397" y="14"/>
                  <a:pt x="397" y="14"/>
                  <a:pt x="397" y="14"/>
                </a:cubicBezTo>
                <a:cubicBezTo>
                  <a:pt x="383" y="15"/>
                  <a:pt x="383" y="15"/>
                  <a:pt x="383" y="15"/>
                </a:cubicBezTo>
                <a:moveTo>
                  <a:pt x="468" y="3"/>
                </a:moveTo>
                <a:cubicBezTo>
                  <a:pt x="468" y="3"/>
                  <a:pt x="468" y="3"/>
                  <a:pt x="468" y="3"/>
                </a:cubicBezTo>
                <a:moveTo>
                  <a:pt x="476" y="3"/>
                </a:moveTo>
                <a:cubicBezTo>
                  <a:pt x="468" y="3"/>
                  <a:pt x="468" y="3"/>
                  <a:pt x="468" y="3"/>
                </a:cubicBezTo>
                <a:cubicBezTo>
                  <a:pt x="373" y="6"/>
                  <a:pt x="373" y="6"/>
                  <a:pt x="373" y="6"/>
                </a:cubicBezTo>
                <a:cubicBezTo>
                  <a:pt x="367" y="6"/>
                  <a:pt x="367" y="6"/>
                  <a:pt x="367" y="6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92" y="9"/>
                  <a:pt x="392" y="9"/>
                  <a:pt x="392" y="9"/>
                </a:cubicBezTo>
                <a:cubicBezTo>
                  <a:pt x="416" y="10"/>
                  <a:pt x="416" y="10"/>
                  <a:pt x="416" y="10"/>
                </a:cubicBezTo>
                <a:cubicBezTo>
                  <a:pt x="392" y="9"/>
                  <a:pt x="392" y="9"/>
                  <a:pt x="392" y="9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67" y="6"/>
                  <a:pt x="367" y="6"/>
                  <a:pt x="367" y="6"/>
                </a:cubicBezTo>
                <a:cubicBezTo>
                  <a:pt x="364" y="8"/>
                  <a:pt x="364" y="8"/>
                  <a:pt x="364" y="8"/>
                </a:cubicBezTo>
                <a:cubicBezTo>
                  <a:pt x="378" y="12"/>
                  <a:pt x="378" y="12"/>
                  <a:pt x="378" y="12"/>
                </a:cubicBezTo>
                <a:cubicBezTo>
                  <a:pt x="373" y="15"/>
                  <a:pt x="373" y="15"/>
                  <a:pt x="373" y="15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78" y="20"/>
                  <a:pt x="378" y="20"/>
                  <a:pt x="378" y="20"/>
                </a:cubicBezTo>
                <a:cubicBezTo>
                  <a:pt x="378" y="26"/>
                  <a:pt x="378" y="26"/>
                  <a:pt x="378" y="26"/>
                </a:cubicBezTo>
                <a:cubicBezTo>
                  <a:pt x="386" y="26"/>
                  <a:pt x="386" y="26"/>
                  <a:pt x="386" y="26"/>
                </a:cubicBezTo>
                <a:cubicBezTo>
                  <a:pt x="378" y="26"/>
                  <a:pt x="378" y="26"/>
                  <a:pt x="378" y="26"/>
                </a:cubicBezTo>
                <a:cubicBezTo>
                  <a:pt x="378" y="20"/>
                  <a:pt x="378" y="20"/>
                  <a:pt x="378" y="20"/>
                </a:cubicBezTo>
                <a:cubicBezTo>
                  <a:pt x="373" y="17"/>
                  <a:pt x="373" y="17"/>
                  <a:pt x="373" y="17"/>
                </a:cubicBezTo>
                <a:cubicBezTo>
                  <a:pt x="364" y="20"/>
                  <a:pt x="364" y="20"/>
                  <a:pt x="364" y="20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73" y="20"/>
                  <a:pt x="373" y="20"/>
                  <a:pt x="373" y="20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73" y="20"/>
                  <a:pt x="373" y="20"/>
                  <a:pt x="373" y="20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73" y="29"/>
                  <a:pt x="373" y="29"/>
                  <a:pt x="373" y="29"/>
                </a:cubicBezTo>
                <a:cubicBezTo>
                  <a:pt x="405" y="29"/>
                  <a:pt x="405" y="29"/>
                  <a:pt x="405" y="29"/>
                </a:cubicBezTo>
                <a:cubicBezTo>
                  <a:pt x="408" y="23"/>
                  <a:pt x="408" y="23"/>
                  <a:pt x="408" y="23"/>
                </a:cubicBezTo>
                <a:cubicBezTo>
                  <a:pt x="411" y="23"/>
                  <a:pt x="411" y="23"/>
                  <a:pt x="411" y="23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394" y="23"/>
                  <a:pt x="394" y="23"/>
                  <a:pt x="394" y="23"/>
                </a:cubicBezTo>
                <a:cubicBezTo>
                  <a:pt x="410" y="13"/>
                  <a:pt x="410" y="13"/>
                  <a:pt x="410" y="13"/>
                </a:cubicBezTo>
                <a:cubicBezTo>
                  <a:pt x="411" y="23"/>
                  <a:pt x="411" y="23"/>
                  <a:pt x="411" y="23"/>
                </a:cubicBezTo>
                <a:cubicBezTo>
                  <a:pt x="419" y="23"/>
                  <a:pt x="419" y="23"/>
                  <a:pt x="419" y="23"/>
                </a:cubicBezTo>
                <a:cubicBezTo>
                  <a:pt x="416" y="18"/>
                  <a:pt x="416" y="18"/>
                  <a:pt x="416" y="18"/>
                </a:cubicBezTo>
                <a:cubicBezTo>
                  <a:pt x="424" y="17"/>
                  <a:pt x="424" y="17"/>
                  <a:pt x="424" y="17"/>
                </a:cubicBezTo>
                <a:cubicBezTo>
                  <a:pt x="424" y="15"/>
                  <a:pt x="424" y="15"/>
                  <a:pt x="424" y="15"/>
                </a:cubicBezTo>
                <a:cubicBezTo>
                  <a:pt x="411" y="15"/>
                  <a:pt x="411" y="15"/>
                  <a:pt x="411" y="15"/>
                </a:cubicBezTo>
                <a:cubicBezTo>
                  <a:pt x="424" y="15"/>
                  <a:pt x="424" y="15"/>
                  <a:pt x="424" y="15"/>
                </a:cubicBezTo>
                <a:cubicBezTo>
                  <a:pt x="454" y="9"/>
                  <a:pt x="454" y="9"/>
                  <a:pt x="454" y="9"/>
                </a:cubicBezTo>
                <a:cubicBezTo>
                  <a:pt x="460" y="9"/>
                  <a:pt x="460" y="9"/>
                  <a:pt x="460" y="9"/>
                </a:cubicBezTo>
                <a:cubicBezTo>
                  <a:pt x="462" y="12"/>
                  <a:pt x="462" y="12"/>
                  <a:pt x="462" y="12"/>
                </a:cubicBezTo>
                <a:cubicBezTo>
                  <a:pt x="457" y="12"/>
                  <a:pt x="457" y="12"/>
                  <a:pt x="457" y="12"/>
                </a:cubicBezTo>
                <a:cubicBezTo>
                  <a:pt x="457" y="15"/>
                  <a:pt x="457" y="15"/>
                  <a:pt x="457" y="15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2"/>
                  <a:pt x="462" y="12"/>
                  <a:pt x="462" y="12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7"/>
                  <a:pt x="462" y="17"/>
                  <a:pt x="462" y="17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7"/>
                  <a:pt x="462" y="17"/>
                  <a:pt x="462" y="17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9" y="20"/>
                  <a:pt x="449" y="20"/>
                  <a:pt x="449" y="20"/>
                </a:cubicBezTo>
                <a:cubicBezTo>
                  <a:pt x="438" y="20"/>
                  <a:pt x="438" y="20"/>
                  <a:pt x="438" y="20"/>
                </a:cubicBezTo>
                <a:cubicBezTo>
                  <a:pt x="435" y="20"/>
                  <a:pt x="435" y="20"/>
                  <a:pt x="435" y="20"/>
                </a:cubicBezTo>
                <a:cubicBezTo>
                  <a:pt x="435" y="23"/>
                  <a:pt x="435" y="23"/>
                  <a:pt x="435" y="23"/>
                </a:cubicBezTo>
                <a:cubicBezTo>
                  <a:pt x="443" y="23"/>
                  <a:pt x="443" y="23"/>
                  <a:pt x="443" y="23"/>
                </a:cubicBezTo>
                <a:cubicBezTo>
                  <a:pt x="460" y="23"/>
                  <a:pt x="460" y="23"/>
                  <a:pt x="460" y="23"/>
                </a:cubicBezTo>
                <a:cubicBezTo>
                  <a:pt x="460" y="29"/>
                  <a:pt x="460" y="29"/>
                  <a:pt x="460" y="29"/>
                </a:cubicBezTo>
                <a:cubicBezTo>
                  <a:pt x="463" y="29"/>
                  <a:pt x="465" y="29"/>
                  <a:pt x="468" y="29"/>
                </a:cubicBezTo>
                <a:cubicBezTo>
                  <a:pt x="465" y="29"/>
                  <a:pt x="463" y="29"/>
                  <a:pt x="460" y="29"/>
                </a:cubicBezTo>
                <a:cubicBezTo>
                  <a:pt x="460" y="23"/>
                  <a:pt x="460" y="23"/>
                  <a:pt x="460" y="23"/>
                </a:cubicBezTo>
                <a:cubicBezTo>
                  <a:pt x="443" y="23"/>
                  <a:pt x="443" y="23"/>
                  <a:pt x="443" y="23"/>
                </a:cubicBezTo>
                <a:cubicBezTo>
                  <a:pt x="445" y="31"/>
                  <a:pt x="453" y="33"/>
                  <a:pt x="463" y="33"/>
                </a:cubicBezTo>
                <a:cubicBezTo>
                  <a:pt x="469" y="33"/>
                  <a:pt x="477" y="32"/>
                  <a:pt x="483" y="32"/>
                </a:cubicBezTo>
                <a:cubicBezTo>
                  <a:pt x="483" y="30"/>
                  <a:pt x="483" y="30"/>
                  <a:pt x="483" y="30"/>
                </a:cubicBezTo>
                <a:cubicBezTo>
                  <a:pt x="480" y="29"/>
                  <a:pt x="477" y="28"/>
                  <a:pt x="473" y="28"/>
                </a:cubicBezTo>
                <a:cubicBezTo>
                  <a:pt x="477" y="28"/>
                  <a:pt x="480" y="29"/>
                  <a:pt x="483" y="30"/>
                </a:cubicBezTo>
                <a:cubicBezTo>
                  <a:pt x="483" y="8"/>
                  <a:pt x="483" y="8"/>
                  <a:pt x="483" y="8"/>
                </a:cubicBezTo>
                <a:cubicBezTo>
                  <a:pt x="479" y="9"/>
                  <a:pt x="479" y="9"/>
                  <a:pt x="479" y="9"/>
                </a:cubicBezTo>
                <a:cubicBezTo>
                  <a:pt x="483" y="8"/>
                  <a:pt x="483" y="8"/>
                  <a:pt x="483" y="8"/>
                </a:cubicBezTo>
                <a:cubicBezTo>
                  <a:pt x="479" y="9"/>
                  <a:pt x="479" y="9"/>
                  <a:pt x="479" y="9"/>
                </a:cubicBezTo>
                <a:cubicBezTo>
                  <a:pt x="470" y="8"/>
                  <a:pt x="470" y="8"/>
                  <a:pt x="470" y="8"/>
                </a:cubicBezTo>
                <a:cubicBezTo>
                  <a:pt x="476" y="3"/>
                  <a:pt x="476" y="3"/>
                  <a:pt x="476" y="3"/>
                </a:cubicBezTo>
              </a:path>
            </a:pathLst>
          </a:cu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155"/>
          <p:cNvSpPr txBox="1"/>
          <p:nvPr/>
        </p:nvSpPr>
        <p:spPr>
          <a:xfrm>
            <a:off x="301625" y="1660525"/>
            <a:ext cx="5859145" cy="4576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548005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</a:t>
            </a:r>
            <a:r>
              <a:rPr lang="en-US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7x24 </a:t>
            </a:r>
            <a:r>
              <a:rPr lang="zh-CN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Worldwide Support</a:t>
            </a: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Free Installation/ Training</a:t>
            </a: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</a:t>
            </a:r>
            <a:r>
              <a:rPr lang="en-US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day lead-time (spare parts)</a:t>
            </a: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endParaRPr lang="zh-CN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548005">
              <a:lnSpc>
                <a:spcPct val="110000"/>
              </a:lnSpc>
            </a:pPr>
            <a:r>
              <a:rPr lang="zh-CN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 </a:t>
            </a:r>
            <a:r>
              <a:rPr lang="en-US" altLang="zh-CN" sz="2800" b="1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Month customize solution</a:t>
            </a:r>
            <a:endParaRPr lang="en-US" altLang="zh-CN" sz="2800" b="1" dirty="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130012" y="63952"/>
            <a:ext cx="3239770" cy="52197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685800"/>
            <a:r>
              <a:rPr lang="en-US" altLang="zh-CN" sz="280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Welcome I</a:t>
            </a:r>
            <a:r>
              <a:rPr lang="en-US" altLang="zh-CN" sz="280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nquiry</a:t>
            </a:r>
            <a:endParaRPr lang="en-US" altLang="zh-CN" sz="2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90395" y="1117600"/>
            <a:ext cx="8573396" cy="4623435"/>
            <a:chOff x="3781" y="3152"/>
            <a:chExt cx="10093" cy="4951"/>
          </a:xfrm>
        </p:grpSpPr>
        <p:sp>
          <p:nvSpPr>
            <p:cNvPr id="10" name="燕尾形 9"/>
            <p:cNvSpPr/>
            <p:nvPr/>
          </p:nvSpPr>
          <p:spPr>
            <a:xfrm>
              <a:off x="3781" y="3152"/>
              <a:ext cx="2370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Please visit</a:t>
              </a:r>
              <a:endParaRPr lang="zh-CN" altLang="en-US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02" y="3193"/>
              <a:ext cx="2938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1"/>
                </a:rPr>
                <a:t>www.smthelp.com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781" y="3885"/>
              <a:ext cx="2370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Find us more</a:t>
              </a:r>
              <a:endParaRPr lang="en-US" altLang="zh-CN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302" y="3919"/>
              <a:ext cx="6262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file"/>
                </a:rPr>
                <a:t>https://www.facebook.com/autoinsertion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3781" y="4618"/>
              <a:ext cx="3440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Know more our team</a:t>
              </a:r>
              <a:endParaRPr lang="zh-CN" altLang="en-US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385" y="4644"/>
              <a:ext cx="5851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 action="ppaction://hlinkfile"/>
                </a:rPr>
                <a:t>https://www.linkedin.com/company/smtmachine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781" y="5351"/>
              <a:ext cx="6458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Welcome to our factory in Shenzhen China</a:t>
              </a:r>
              <a:endParaRPr lang="en-US" altLang="zh-CN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3782" y="6084"/>
              <a:ext cx="5457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See more machine working video, please </a:t>
              </a:r>
              <a:r>
                <a:rPr lang="en-US" altLang="zh-CN" sz="1500" dirty="0" err="1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Youtube</a:t>
              </a:r>
              <a:endParaRPr lang="en-US" altLang="zh-CN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>
              <a:off x="3782" y="6816"/>
              <a:ext cx="1888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Google</a:t>
              </a:r>
              <a:endParaRPr lang="en-US" altLang="zh-CN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3782" y="7549"/>
              <a:ext cx="4783" cy="554"/>
            </a:xfrm>
            <a:prstGeom prst="chevron">
              <a:avLst>
                <a:gd name="adj" fmla="val 45455"/>
              </a:avLst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altLang="zh-CN" sz="1500" dirty="0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rPr>
                <a:t>Looking forward to your email</a:t>
              </a:r>
              <a:endParaRPr lang="en-US" altLang="zh-CN" sz="15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829" y="6861"/>
              <a:ext cx="6177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Auto+insertion</a:t>
              </a:r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to get more information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24" y="7587"/>
              <a:ext cx="3040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 action="ppaction://hlinkfile"/>
                </a:rPr>
                <a:t>info@smthelp.com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294" y="6174"/>
              <a:ext cx="4580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5" action="ppaction://hlinkfile"/>
                </a:rPr>
                <a:t>https://www.youtube.com/c/Smthelping</a:t>
              </a:r>
              <a:endParaRPr lang="en-US" altLang="zh-CN" sz="15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7470" y="10985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Introducing Of Customized Feeder 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8760" y="776605"/>
            <a:ext cx="2284730" cy="11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7985" y="1824355"/>
            <a:ext cx="1971040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Precision vibration plate: suitable for patch, plug-in machine, non-standard assembly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512" y="849920"/>
            <a:ext cx="1643074" cy="8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511" y="182433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Multi-tube feeder: suitable for patch, plug-in machine, non-standard assembly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55911" y="376226"/>
            <a:ext cx="930944" cy="196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8256" y="200340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Precision vibration plate: suitable for bulk material patch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2356" y="815324"/>
            <a:ext cx="1643074" cy="125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507265" y="22542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Labeling feeder: suitable for patch, plug-in machine, non-standard machine labeling module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7869" y="815642"/>
            <a:ext cx="215612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772325" y="225138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Horizontal resistor feeder: suitable for SMD, plug-in machine, non-standard machine feeding module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993" y="2616818"/>
            <a:ext cx="2000240" cy="12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16230" y="4058285"/>
            <a:ext cx="2301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Vertical Tape Feeder: Suitable for SMT, Plug-in Machine, Non-standard Machine Feeding Module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3364" y="2824796"/>
            <a:ext cx="1576385" cy="11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43495" y="405829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200" dirty="0" smtClean="0">
                <a:solidFill>
                  <a:srgbClr val="7030A0"/>
                </a:solidFill>
              </a:rPr>
              <a:t>Tray </a:t>
            </a:r>
            <a:r>
              <a:rPr lang="en-GB" altLang="en-US" sz="1200" dirty="0" smtClean="0">
                <a:solidFill>
                  <a:srgbClr val="7030A0"/>
                </a:solidFill>
              </a:rPr>
              <a:t>feeder: suitable for SMT, plug-in machine, non-standard machine feeding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3179" y="2819716"/>
            <a:ext cx="2324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182863" y="396081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Vertical Tape Feeder: Suitable for SMT, Insertion Machine, Non-standard Machine Feeding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7622548" y="3006407"/>
            <a:ext cx="2285992" cy="10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666023" y="419449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Vertical Tape Feeder: Suitable for SMT, Insertion Machine, Non-standard Machine Feeding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/>
          <a:stretch>
            <a:fillRect/>
          </a:stretch>
        </p:blipFill>
        <p:spPr bwMode="auto">
          <a:xfrm>
            <a:off x="645795" y="4888230"/>
            <a:ext cx="1627505" cy="18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523787" y="58448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Multi-tube external feeder: suitable for patch, plug-in machine, non-standard assembly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10057759" y="3165804"/>
            <a:ext cx="1785950" cy="205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9908853" y="465648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Multi-tube vibration-free feeder: suitable for patch, plug-in machine, non-standard assembly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lum contrast="30000"/>
          </a:blip>
          <a:srcRect/>
          <a:stretch>
            <a:fillRect/>
          </a:stretch>
        </p:blipFill>
        <p:spPr bwMode="auto">
          <a:xfrm>
            <a:off x="4977130" y="4656455"/>
            <a:ext cx="2089785" cy="19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067220" y="565025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200" dirty="0" smtClean="0">
                <a:solidFill>
                  <a:srgbClr val="7030A0"/>
                </a:solidFill>
              </a:rPr>
              <a:t>Vibrating plate feeder with powder material: suitable for patch, plug-in machine, non-standard assembly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2005" y="10985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Radial Taping Feeder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>
            <a:off x="145075" y="500054"/>
            <a:ext cx="3829685" cy="207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54290" y="1504315"/>
          <a:ext cx="3567430" cy="4243070"/>
        </p:xfrm>
        <a:graphic>
          <a:graphicData uri="http://schemas.openxmlformats.org/drawingml/2006/table">
            <a:tbl>
              <a:tblPr/>
              <a:tblGrid>
                <a:gridCol w="912495"/>
                <a:gridCol w="2654935"/>
              </a:tblGrid>
              <a:tr h="22161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 dirty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b="0" i="0" u="none" strike="noStrike" dirty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altLang="en-US" sz="100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  <a:sym typeface="+mn-ea"/>
                        </a:rPr>
                        <a:t>Radial</a:t>
                      </a: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 Taping Feeder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Body diameter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Element capacitor: </a:t>
                      </a:r>
                      <a:r>
                        <a:rPr lang="en-GB" altLang="zh-CN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ø3-ø10mm </a:t>
                      </a: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; </a:t>
                      </a:r>
                      <a:br>
                        <a:rPr lang="zh-CN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</a:b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Square capacitor: width </a:t>
                      </a:r>
                      <a:r>
                        <a:rPr lang="en-GB" altLang="zh-CN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5-10mm </a:t>
                      </a: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, length </a:t>
                      </a:r>
                      <a:r>
                        <a:rPr lang="en-GB" altLang="zh-CN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5-25mm</a:t>
                      </a:r>
                      <a:endParaRPr lang="en-GB" altLang="zh-CN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Height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5mm-25mm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Tape hole distance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12.7mm </a:t>
                      </a: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or </a:t>
                      </a:r>
                      <a:r>
                        <a:rPr lang="en-GB" altLang="zh-CN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25.4mm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​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Pin wire diameter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0.4mm-1.0mm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86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Pin spacing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2.5mm-25mm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Cutting length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2.5mm- </a:t>
                      </a:r>
                      <a:r>
                        <a:rPr lang="en-GB" altLang="zh-CN" sz="1000" b="0" i="0" u="none" strike="noStrike" dirty="0" smtClean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5mm</a:t>
                      </a:r>
                      <a:endParaRPr lang="en-GB" altLang="zh-CN" sz="1000" b="0" i="0" u="none" strike="noStrike" dirty="0" smtClean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 dirty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Motor drive</a:t>
                      </a:r>
                      <a:endParaRPr lang="en-GB" altLang="en-US" sz="1000" b="0" i="0" u="none" strike="noStrike" dirty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1.5s-2s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Capacitors, inductors, terminals, springs, iron sheets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9285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 dirty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Taping method</a:t>
                      </a:r>
                      <a:endParaRPr lang="en-GB" altLang="en-US" sz="1000" b="0" i="0" u="none" strike="noStrike" dirty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500 (L) x 100 (W) x 165 (H)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45655" y="2449521"/>
            <a:ext cx="35322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5"/>
          <p:cNvSpPr txBox="1"/>
          <p:nvPr/>
        </p:nvSpPr>
        <p:spPr>
          <a:xfrm>
            <a:off x="701040" y="4506595"/>
            <a:ext cx="685609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(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1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): The flying height and communication signal can be changed according to the client station;</a:t>
            </a:r>
            <a:endParaRPr lang="en-GB" altLang="en-US" sz="1600" b="1" dirty="0" smtClean="0">
              <a:solidFill>
                <a:srgbClr val="7030A0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GB" altLang="en-US" sz="1600" b="1" dirty="0" smtClean="0">
              <a:solidFill>
                <a:srgbClr val="7030A0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(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2 ): Applicable to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JUKI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,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YAMAHA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,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FUJI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,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Panasonic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,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Siemens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,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SAMSUNG SMT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machines</a:t>
            </a:r>
            <a:endParaRPr lang="en-GB" altLang="en-US" sz="1600" b="1" dirty="0" smtClean="0">
              <a:solidFill>
                <a:srgbClr val="7030A0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       </a:t>
            </a:r>
            <a:r>
              <a:rPr lang="en-GB" altLang="en-US" sz="1600" b="1" dirty="0" smtClean="0">
                <a:solidFill>
                  <a:srgbClr val="7030A0"/>
                </a:solidFill>
                <a:sym typeface="+mn-ea"/>
              </a:rPr>
              <a:t>Applying the placement machine to the plug-in field can save labor and improve production capacity.</a:t>
            </a:r>
            <a:endParaRPr lang="en-GB" altLang="en-US" sz="1600" b="1" dirty="0" smtClean="0">
              <a:solidFill>
                <a:srgbClr val="7030A0"/>
              </a:solidFill>
              <a:sym typeface="+mn-ea"/>
            </a:endParaRPr>
          </a:p>
        </p:txBody>
      </p:sp>
      <p:pic>
        <p:nvPicPr>
          <p:cNvPr id="6" name="图片 5" descr="1.jpg"/>
          <p:cNvPicPr>
            <a:picLocks noChangeAspect="1"/>
          </p:cNvPicPr>
          <p:nvPr/>
        </p:nvPicPr>
        <p:blipFill>
          <a:blip r:embed="rId4" cstate="print"/>
          <a:srcRect l="11458" t="12500" r="7291" b="20312"/>
          <a:stretch>
            <a:fillRect/>
          </a:stretch>
        </p:blipFill>
        <p:spPr>
          <a:xfrm>
            <a:off x="3974761" y="826109"/>
            <a:ext cx="2857520" cy="1575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2005" y="10985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Axial Taping Feeder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25285" y="1266190"/>
          <a:ext cx="4274185" cy="4775835"/>
        </p:xfrm>
        <a:graphic>
          <a:graphicData uri="http://schemas.openxmlformats.org/drawingml/2006/table">
            <a:tbl>
              <a:tblPr/>
              <a:tblGrid>
                <a:gridCol w="1317625"/>
                <a:gridCol w="2956560"/>
              </a:tblGrid>
              <a:tr h="25019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Axial Taping Feeder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1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Body diameter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ø2-ø10mm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spacing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5mm, 10mm, 15mm, 20mm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1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Pin wire diameter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0.4mm-1.0mm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Cutting length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2.5mm-5mm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1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Pneumatic feeding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1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1.5s-2s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Resistors, diodes, jumpers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24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Taping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19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700 (L) x 100 (W) x 165 (H)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92" y="2419671"/>
            <a:ext cx="3214710" cy="159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 descr="2.jpg"/>
          <p:cNvPicPr>
            <a:picLocks noChangeAspect="1"/>
          </p:cNvPicPr>
          <p:nvPr/>
        </p:nvPicPr>
        <p:blipFill>
          <a:blip r:embed="rId3" cstate="print"/>
          <a:srcRect r="3125" b="4687"/>
          <a:stretch>
            <a:fillRect/>
          </a:stretch>
        </p:blipFill>
        <p:spPr>
          <a:xfrm>
            <a:off x="632604" y="697036"/>
            <a:ext cx="2786082" cy="1827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865" y="4226865"/>
            <a:ext cx="2071702" cy="204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5543" y="4011312"/>
            <a:ext cx="2470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2005" y="10985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Tube Feeder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780970" y="2044031"/>
          <a:ext cx="3786190" cy="3071840"/>
        </p:xfrm>
        <a:graphic>
          <a:graphicData uri="http://schemas.openxmlformats.org/drawingml/2006/table">
            <a:tbl>
              <a:tblPr/>
              <a:tblGrid>
                <a:gridCol w="1166210"/>
                <a:gridCol w="2619980"/>
              </a:tblGrid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Tube Feeder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size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5x5mm-25x25mm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Pipe length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300mm-650mm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Motor feeding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1.5s-2s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Transformer, relay, terminal, transistor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Tube material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1480 (L) x 100 (W) x 165 (H)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71329">
            <a:off x="769636" y="1341706"/>
            <a:ext cx="2602713" cy="18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610" y="1163950"/>
            <a:ext cx="3263343" cy="13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245905" y="3459488"/>
            <a:ext cx="2671764" cy="25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524" y="3428053"/>
            <a:ext cx="2194948" cy="2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85645" y="10985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Vibrating plate feeder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6410" y="1025816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46925" y="1207135"/>
          <a:ext cx="3927475" cy="4709795"/>
        </p:xfrm>
        <a:graphic>
          <a:graphicData uri="http://schemas.openxmlformats.org/drawingml/2006/table">
            <a:tbl>
              <a:tblPr/>
              <a:tblGrid>
                <a:gridCol w="1209675"/>
                <a:gridCol w="2717800"/>
              </a:tblGrid>
              <a:tr h="525145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Vibrating plate feeder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size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5x5mm-25x25mm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Vibration feeding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2s-3s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590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Terminals, iron sheets, capacitors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2035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Bulk material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590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b="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Customized according to materials</a:t>
                      </a:r>
                      <a:endParaRPr lang="en-GB" altLang="en-US" sz="1000" b="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 descr="8.jpg"/>
          <p:cNvPicPr>
            <a:picLocks noChangeAspect="1"/>
          </p:cNvPicPr>
          <p:nvPr/>
        </p:nvPicPr>
        <p:blipFill>
          <a:blip r:embed="rId3" cstate="print"/>
          <a:srcRect l="9876" r="6173" b="7407"/>
          <a:stretch>
            <a:fillRect/>
          </a:stretch>
        </p:blipFill>
        <p:spPr>
          <a:xfrm>
            <a:off x="3842681" y="847737"/>
            <a:ext cx="2914670" cy="2143140"/>
          </a:xfrm>
          <a:prstGeom prst="rect">
            <a:avLst/>
          </a:prstGeom>
        </p:spPr>
      </p:pic>
      <p:pic>
        <p:nvPicPr>
          <p:cNvPr id="16" name="图片 15" descr="6.jpg"/>
          <p:cNvPicPr>
            <a:picLocks noChangeAspect="1"/>
          </p:cNvPicPr>
          <p:nvPr/>
        </p:nvPicPr>
        <p:blipFill>
          <a:blip r:embed="rId4" cstate="print"/>
          <a:srcRect l="11458" t="1562" r="7291"/>
          <a:stretch>
            <a:fillRect/>
          </a:stretch>
        </p:blipFill>
        <p:spPr>
          <a:xfrm>
            <a:off x="127618" y="2991156"/>
            <a:ext cx="3714770" cy="3000380"/>
          </a:xfrm>
          <a:prstGeom prst="rect">
            <a:avLst/>
          </a:prstGeom>
        </p:spPr>
      </p:pic>
      <p:pic>
        <p:nvPicPr>
          <p:cNvPr id="17" name="图片 16" descr="5.jpg"/>
          <p:cNvPicPr>
            <a:picLocks noChangeAspect="1"/>
          </p:cNvPicPr>
          <p:nvPr/>
        </p:nvPicPr>
        <p:blipFill>
          <a:blip r:embed="rId5" cstate="print"/>
          <a:srcRect l="21875" r="15625"/>
          <a:stretch>
            <a:fillRect/>
          </a:stretch>
        </p:blipFill>
        <p:spPr>
          <a:xfrm>
            <a:off x="4063687" y="3133734"/>
            <a:ext cx="2544997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38605" y="-3810"/>
            <a:ext cx="9362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Vibrating tube; feeder Label Feeder; Pallet Feeder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0" y="649160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 sz="20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">
            <a:lum contrast="30000"/>
          </a:blip>
          <a:srcRect/>
          <a:stretch>
            <a:fillRect/>
          </a:stretch>
        </p:blipFill>
        <p:spPr bwMode="auto">
          <a:xfrm>
            <a:off x="-34925" y="1053437"/>
            <a:ext cx="3308353" cy="23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圆角矩形 13"/>
          <p:cNvSpPr/>
          <p:nvPr/>
        </p:nvSpPr>
        <p:spPr>
          <a:xfrm>
            <a:off x="552746" y="879762"/>
            <a:ext cx="1428760" cy="357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b="1" dirty="0" smtClean="0">
                <a:solidFill>
                  <a:schemeClr val="tx1"/>
                </a:solidFill>
              </a:rPr>
              <a:t>Vibrating tube feeder</a:t>
            </a:r>
            <a:endParaRPr lang="en-GB" altLang="en-US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7389179" y="761973"/>
          <a:ext cx="3000375" cy="2427605"/>
        </p:xfrm>
        <a:graphic>
          <a:graphicData uri="http://schemas.openxmlformats.org/drawingml/2006/table">
            <a:tbl>
              <a:tblPr/>
              <a:tblGrid>
                <a:gridCol w="924173"/>
                <a:gridCol w="2076223"/>
              </a:tblGrid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Tube Feeder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size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5x5mm-10x10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Vibration feeding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2s-3s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Terminals, iron sheets, capacitors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Tube material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400 (L) x 100 (W) x 165 (H)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圆角矩形 15"/>
          <p:cNvSpPr/>
          <p:nvPr/>
        </p:nvSpPr>
        <p:spPr>
          <a:xfrm>
            <a:off x="4793593" y="878830"/>
            <a:ext cx="1428760" cy="357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Label Feeder</a:t>
            </a:r>
            <a:endParaRPr lang="en-GB" altLang="en-US" sz="1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78675" y="3429000"/>
          <a:ext cx="3211195" cy="2874010"/>
        </p:xfrm>
        <a:graphic>
          <a:graphicData uri="http://schemas.openxmlformats.org/drawingml/2006/table">
            <a:tbl>
              <a:tblPr/>
              <a:tblGrid>
                <a:gridCol w="985520"/>
                <a:gridCol w="2225675"/>
              </a:tblGrid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name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Label Feeder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size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5x5mm-10x10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Feeding method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Motor rotation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Discharging time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1S-1.5S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Suitable components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Label, QR code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Incoming material packaging method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Roll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Dimensions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en-US" sz="1000" i="0" u="none" strike="noStrike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350 (L) x 100 (W) x 165 (H)</a:t>
                      </a:r>
                      <a:endParaRPr lang="en-GB" altLang="en-US" sz="1000" i="0" u="none" strike="noStrike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19952"/>
          <a:stretch>
            <a:fillRect/>
          </a:stretch>
        </p:blipFill>
        <p:spPr bwMode="auto">
          <a:xfrm>
            <a:off x="4064000" y="1355090"/>
            <a:ext cx="27051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圆角矩形 18"/>
          <p:cNvSpPr/>
          <p:nvPr/>
        </p:nvSpPr>
        <p:spPr>
          <a:xfrm>
            <a:off x="1805940" y="3522345"/>
            <a:ext cx="1593215" cy="427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Pallet Feeder</a:t>
            </a:r>
            <a:endParaRPr lang="en-GB" alt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3338" y="4228161"/>
            <a:ext cx="2076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6450" y="10477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Customized Nozzles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6501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7861" y="8676154"/>
            <a:ext cx="108404" cy="1139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9538" b="10431"/>
          <a:stretch>
            <a:fillRect/>
          </a:stretch>
        </p:blipFill>
        <p:spPr>
          <a:xfrm>
            <a:off x="0" y="1268095"/>
            <a:ext cx="6438900" cy="4244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85" y="1268095"/>
            <a:ext cx="6266180" cy="4993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76450" y="104775"/>
            <a:ext cx="856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Customized Nozzles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6501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Mail me: Frank@smthelp.com</a:t>
            </a:r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290" y="2940050"/>
            <a:ext cx="5807710" cy="2519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762125"/>
            <a:ext cx="5405120" cy="665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rtl="0" eaLnBrk="0">
              <a:lnSpc>
                <a:spcPct val="84000"/>
              </a:lnSpc>
            </a:pPr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2700" algn="l" rtl="0" eaLnBrk="0">
              <a:lnSpc>
                <a:spcPct val="99000"/>
              </a:lnSpc>
            </a:pP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CN Customized non-standard nozzle</a:t>
            </a:r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0" name="table 15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05320" y="497205"/>
          <a:ext cx="4765040" cy="6321425"/>
        </p:xfrm>
        <a:graphic>
          <a:graphicData uri="http://schemas.openxmlformats.org/drawingml/2006/table">
            <a:tbl>
              <a:tblPr/>
              <a:tblGrid>
                <a:gridCol w="1105535"/>
                <a:gridCol w="2150110"/>
                <a:gridCol w="1509395"/>
              </a:tblGrid>
              <a:tr h="311785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Standard nozzle size table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05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7622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model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Specifications (outer diameter/inner diameter)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9146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Component Type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CN020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0.5/0.16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0201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CN030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0.6/0.28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0201,0402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CN040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0.7/0.38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0402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CN065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1.2/0.65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0603,3014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CN080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1.5/0.8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87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0603,0805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9687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CN110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1.8/1.1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1206,2125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CN140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2.2/1.4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714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3216,3528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CN220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3.6/2.2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Resistors, capacitors, ICs,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CN400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6.2/4.0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Resistors, capacitors, ICs,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CN750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9.0/7.5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Resistors, capacitors, ICs,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CN6.0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6.0 Suction cup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IC, lens, capacitor,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CN8.0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8.0 Suction cup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IC, lens, capacitor,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36512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CN10.0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10.0 Suction cup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IC, lens, capacitor,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2247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CN6.0 inner suction cup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52400" algn="ctr" rtl="0" eaLnBrk="0" fontAlgn="auto">
                        <a:lnSpc>
                          <a:spcPct val="100000"/>
                        </a:lnSpc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Outer diameter 6.0, inner suction cup 3.7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IC, lens, capacitor,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465"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93040" indent="3111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CN8.0 inner suction cup</a:t>
                      </a: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     </a:t>
                      </a: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CN10.0 inner suction cup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20650" indent="3111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Outer diameter 8.0, inner suction cup 6.0  Outer diameter 9.8, inner suction cup 8.0</a:t>
                      </a: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endParaRPr lang="en-GB" altLang="en-US" sz="900" b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  <a:p>
                      <a:pPr marL="164465" indent="-43815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altLang="en-US" sz="900" b="0" spc="0">
                          <a:solidFill>
                            <a:srgbClr val="000000"/>
                          </a:solidFill>
                          <a:latin typeface="Microsoft JhengHei Light" panose="020B0304030504040204" charset="-120"/>
                          <a:ea typeface="Microsoft JhengHei Light" panose="020B0304030504040204" charset="-120"/>
                        </a:rPr>
                        <a:t>IC, lens, capacitor, etc. IC, lens, capacitor, etc.</a:t>
                      </a:r>
                      <a:endParaRPr lang="en-GB" altLang="en-US" sz="900" b="0" spc="0">
                        <a:solidFill>
                          <a:srgbClr val="000000"/>
                        </a:solidFill>
                        <a:latin typeface="Microsoft JhengHei Light" panose="020B0304030504040204" charset="-120"/>
                        <a:ea typeface="Microsoft JhengHei Light" panose="020B0304030504040204" charset="-12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280*334"/>
  <p:tag name="TABLE_ENDDRAG_RECT" val="679*26*280*334"/>
</p:tagLst>
</file>

<file path=ppt/tags/tag2.xml><?xml version="1.0" encoding="utf-8"?>
<p:tagLst xmlns:p="http://schemas.openxmlformats.org/presentationml/2006/main">
  <p:tag name="TABLE_ENDDRAG_ORIGIN_RECT" val="336*376"/>
  <p:tag name="TABLE_ENDDRAG_RECT" val="622*164*336*376"/>
</p:tagLst>
</file>

<file path=ppt/tags/tag3.xml><?xml version="1.0" encoding="utf-8"?>
<p:tagLst xmlns:p="http://schemas.openxmlformats.org/presentationml/2006/main">
  <p:tag name="TABLE_ENDDRAG_ORIGIN_RECT" val="309*370"/>
  <p:tag name="TABLE_ENDDRAG_RECT" val="639*49*309*370"/>
</p:tagLst>
</file>

<file path=ppt/tags/tag4.xml><?xml version="1.0" encoding="utf-8"?>
<p:tagLst xmlns:p="http://schemas.openxmlformats.org/presentationml/2006/main">
  <p:tag name="TABLE_ENDDRAG_ORIGIN_RECT" val="253*226"/>
  <p:tag name="TABLE_ENDDRAG_RECT" val="699*299*253*226"/>
</p:tagLst>
</file>

<file path=ppt/tags/tag5.xml><?xml version="1.0" encoding="utf-8"?>
<p:tagLst xmlns:p="http://schemas.openxmlformats.org/presentationml/2006/main">
  <p:tag name="TABLE_ENDDRAG_ORIGIN_RECT" val="480*452"/>
  <p:tag name="TABLE_ENDDRAG_RECT" val="465*37*480*452"/>
</p:tagLst>
</file>

<file path=ppt/tags/tag6.xml><?xml version="1.0" encoding="utf-8"?>
<p:tagLst xmlns:p="http://schemas.openxmlformats.org/presentationml/2006/main">
  <p:tag name="COMMONDATA" val="eyJoZGlkIjoiMWIwOGIzOTUxNmUwNTljMWRjZWMxNTk0MmUzNDRjMDYifQ=="/>
  <p:tag name="commondata" val="eyJoZGlkIjoiMjQ4YzQ5ZDJjNTNjOGQ1YjE1NDFmYzRhN2UzMDFjZD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5439</Words>
  <Application>WPS 演示</Application>
  <PresentationFormat>宽屏</PresentationFormat>
  <Paragraphs>443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Arial</vt:lpstr>
      <vt:lpstr>Helvetica</vt:lpstr>
      <vt:lpstr>微软雅黑</vt:lpstr>
      <vt:lpstr>等线</vt:lpstr>
      <vt:lpstr>Arial Unicode MS</vt:lpstr>
      <vt:lpstr>等线 Light</vt:lpstr>
      <vt:lpstr>Calibri</vt:lpstr>
      <vt:lpstr>黑体</vt:lpstr>
      <vt:lpstr>Microsoft JhengHei Light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Jiaxing</dc:creator>
  <cp:lastModifiedBy>蒋壮壮</cp:lastModifiedBy>
  <cp:revision>27</cp:revision>
  <dcterms:created xsi:type="dcterms:W3CDTF">2020-04-13T07:47:00Z</dcterms:created>
  <dcterms:modified xsi:type="dcterms:W3CDTF">2024-11-27T08:46:11Z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8D276E114EE64BC3BCD7AE0EBA16C761_13</vt:lpwstr>
  </property>
  <property fmtid="{D5CDD505-2E9C-101B-9397-08002B2CF9AE}" pid="3" name="KSOProductBuildVer">
    <vt:lpwstr>2052-12.1.0.18912</vt:lpwstr>
  </property>
</Properties>
</file>